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 id="2147484095" r:id="rId5"/>
    <p:sldMasterId id="2147484097" r:id="rId6"/>
  </p:sldMasterIdLst>
  <p:notesMasterIdLst>
    <p:notesMasterId r:id="rId24"/>
  </p:notesMasterIdLst>
  <p:handoutMasterIdLst>
    <p:handoutMasterId r:id="rId25"/>
  </p:handoutMasterIdLst>
  <p:sldIdLst>
    <p:sldId id="328" r:id="rId7"/>
    <p:sldId id="387" r:id="rId8"/>
    <p:sldId id="373" r:id="rId9"/>
    <p:sldId id="388" r:id="rId10"/>
    <p:sldId id="374" r:id="rId11"/>
    <p:sldId id="386" r:id="rId12"/>
    <p:sldId id="389" r:id="rId13"/>
    <p:sldId id="376" r:id="rId14"/>
    <p:sldId id="378" r:id="rId15"/>
    <p:sldId id="377" r:id="rId16"/>
    <p:sldId id="390" r:id="rId17"/>
    <p:sldId id="379" r:id="rId18"/>
    <p:sldId id="382" r:id="rId19"/>
    <p:sldId id="380" r:id="rId20"/>
    <p:sldId id="383" r:id="rId21"/>
    <p:sldId id="384" r:id="rId22"/>
    <p:sldId id="385" r:id="rId23"/>
  </p:sldIdLst>
  <p:sldSz cx="12192000"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ie Littlefield" initials="SL" lastIdx="14" clrIdx="0"/>
  <p:cmAuthor id="2" name="Kelly" initials="KK" lastIdx="23" clrIdx="1"/>
  <p:cmAuthor id="3" name="Heidi Thompson (Sublime Media LLC)" initials="HT(ML" lastIdx="1" clrIdx="2">
    <p:extLst>
      <p:ext uri="{19B8F6BF-5375-455C-9EA6-DF929625EA0E}">
        <p15:presenceInfo xmlns:p15="http://schemas.microsoft.com/office/powerpoint/2012/main" userId="S-1-5-21-2127521184-1604012920-1887927527-85558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256"/>
    <a:srgbClr val="008080"/>
    <a:srgbClr val="339966"/>
    <a:srgbClr val="080808"/>
    <a:srgbClr val="535353"/>
    <a:srgbClr val="68217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5637" autoAdjust="0"/>
  </p:normalViewPr>
  <p:slideViewPr>
    <p:cSldViewPr snapToGrid="0">
      <p:cViewPr varScale="1">
        <p:scale>
          <a:sx n="80" d="100"/>
          <a:sy n="80" d="100"/>
        </p:scale>
        <p:origin x="354" y="6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796289-81E5-4214-B852-D605E435A460}"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1EBB46AB-57D8-450E-8A00-86CC80941096}">
      <dgm:prSet phldrT="[Text]" custT="1"/>
      <dgm:spPr>
        <a:xfrm>
          <a:off x="4706233" y="219799"/>
          <a:ext cx="2057797" cy="1306701"/>
        </a:xfrm>
        <a:prstGeom prst="roundRect">
          <a:avLst>
            <a:gd name="adj" fmla="val 10000"/>
          </a:avLst>
        </a:prstGeom>
        <a:solidFill>
          <a:srgbClr val="FFFFFF">
            <a:alpha val="90000"/>
            <a:hueOff val="0"/>
            <a:satOff val="0"/>
            <a:lumOff val="0"/>
            <a:alphaOff val="0"/>
          </a:srgbClr>
        </a:solidFill>
        <a:ln w="10795" cap="flat" cmpd="sng" algn="ctr">
          <a:solidFill>
            <a:srgbClr val="008272"/>
          </a:solidFill>
          <a:prstDash val="solid"/>
        </a:ln>
        <a:effectLst/>
      </dgm:spPr>
      <dgm:t>
        <a:bodyPr/>
        <a:lstStyle/>
        <a:p>
          <a:pPr algn="ctr" defTabSz="914400" rtl="0" eaLnBrk="1" latinLnBrk="0" hangingPunct="1">
            <a:lnSpc>
              <a:spcPct val="90000"/>
            </a:lnSpc>
            <a:spcBef>
              <a:spcPct val="0"/>
            </a:spcBef>
            <a:buNone/>
          </a:pPr>
          <a:r>
            <a:rPr lang="en-US" sz="1800" kern="1200" dirty="0">
              <a:solidFill>
                <a:srgbClr val="505050"/>
              </a:solidFill>
              <a:latin typeface="+mn-lt"/>
              <a:ea typeface="+mn-ea"/>
              <a:cs typeface="Segoe UI Light" panose="020B0502040204020203" pitchFamily="34" charset="0"/>
            </a:rPr>
            <a:t>Online Advertising</a:t>
          </a:r>
        </a:p>
      </dgm:t>
    </dgm:pt>
    <dgm:pt modelId="{3D51EDA7-58E9-428B-8758-FB8215DF08B7}" type="parTrans" cxnId="{34615B83-7BFE-4456-87BA-E832079D216A}">
      <dgm:prSet/>
      <dgm:spPr/>
      <dgm:t>
        <a:bodyPr/>
        <a:lstStyle/>
        <a:p>
          <a:endParaRPr lang="en-US" sz="1200">
            <a:latin typeface="+mn-lt"/>
          </a:endParaRPr>
        </a:p>
      </dgm:t>
    </dgm:pt>
    <dgm:pt modelId="{2C082746-F940-42E2-99BD-5C6880E28023}" type="sibTrans" cxnId="{34615B83-7BFE-4456-87BA-E832079D216A}">
      <dgm:prSet/>
      <dgm:spPr/>
      <dgm:t>
        <a:bodyPr/>
        <a:lstStyle/>
        <a:p>
          <a:endParaRPr lang="en-US" sz="1200">
            <a:latin typeface="+mn-lt"/>
          </a:endParaRPr>
        </a:p>
      </dgm:t>
    </dgm:pt>
    <dgm:pt modelId="{26D9FBB8-2C12-40DA-9B7C-2914C3CE2BFE}">
      <dgm:prSet phldrT="[Text]" custT="1"/>
      <dgm:spPr>
        <a:xfrm>
          <a:off x="2787672" y="2124976"/>
          <a:ext cx="2057797" cy="1306701"/>
        </a:xfrm>
        <a:prstGeom prst="roundRect">
          <a:avLst>
            <a:gd name="adj" fmla="val 10000"/>
          </a:avLst>
        </a:prstGeom>
        <a:solidFill>
          <a:srgbClr val="FFFFFF">
            <a:alpha val="90000"/>
            <a:hueOff val="0"/>
            <a:satOff val="0"/>
            <a:lumOff val="0"/>
            <a:alphaOff val="0"/>
          </a:srgbClr>
        </a:solidFill>
        <a:ln w="10795" cap="flat" cmpd="sng" algn="ctr">
          <a:solidFill>
            <a:srgbClr val="008272"/>
          </a:solidFill>
          <a:prstDash val="solid"/>
        </a:ln>
        <a:effectLst/>
      </dgm:spPr>
      <dgm:t>
        <a:bodyPr/>
        <a:lstStyle/>
        <a:p>
          <a:pPr algn="ctr"/>
          <a:r>
            <a:rPr lang="en-US" sz="1400" b="1">
              <a:solidFill>
                <a:srgbClr val="505050">
                  <a:hueOff val="0"/>
                  <a:satOff val="0"/>
                  <a:lumOff val="0"/>
                  <a:alphaOff val="0"/>
                </a:srgbClr>
              </a:solidFill>
              <a:latin typeface="+mn-lt"/>
              <a:ea typeface="+mn-ea"/>
              <a:cs typeface="+mn-cs"/>
            </a:rPr>
            <a:t>Textual </a:t>
          </a:r>
          <a:r>
            <a:rPr lang="en-US" sz="1400" b="1" smtClean="0">
              <a:solidFill>
                <a:srgbClr val="505050">
                  <a:hueOff val="0"/>
                  <a:satOff val="0"/>
                  <a:lumOff val="0"/>
                  <a:alphaOff val="0"/>
                </a:srgbClr>
              </a:solidFill>
              <a:latin typeface="+mn-lt"/>
              <a:ea typeface="+mn-ea"/>
              <a:cs typeface="+mn-cs"/>
            </a:rPr>
            <a:t>Advertising</a:t>
          </a:r>
          <a:endParaRPr lang="en-US" sz="1400" b="1" dirty="0">
            <a:solidFill>
              <a:srgbClr val="505050">
                <a:hueOff val="0"/>
                <a:satOff val="0"/>
                <a:lumOff val="0"/>
                <a:alphaOff val="0"/>
              </a:srgbClr>
            </a:solidFill>
            <a:latin typeface="+mn-lt"/>
            <a:ea typeface="+mn-ea"/>
            <a:cs typeface="+mn-cs"/>
          </a:endParaRPr>
        </a:p>
        <a:p>
          <a:pPr algn="ctr"/>
          <a:r>
            <a:rPr lang="en-US" sz="1100" dirty="0">
              <a:solidFill>
                <a:srgbClr val="505050">
                  <a:hueOff val="0"/>
                  <a:satOff val="0"/>
                  <a:lumOff val="0"/>
                  <a:alphaOff val="0"/>
                </a:srgbClr>
              </a:solidFill>
              <a:latin typeface="+mn-lt"/>
              <a:ea typeface="+mn-ea"/>
              <a:cs typeface="+mn-cs"/>
            </a:rPr>
            <a:t>Ads displayed in a text format with a link to </a:t>
          </a:r>
          <a:r>
            <a:rPr lang="en-US" sz="1100" dirty="0" smtClean="0">
              <a:solidFill>
                <a:srgbClr val="505050">
                  <a:hueOff val="0"/>
                  <a:satOff val="0"/>
                  <a:lumOff val="0"/>
                  <a:alphaOff val="0"/>
                </a:srgbClr>
              </a:solidFill>
              <a:latin typeface="+mn-lt"/>
              <a:ea typeface="+mn-ea"/>
              <a:cs typeface="+mn-cs"/>
            </a:rPr>
            <a:t>Customer’s </a:t>
          </a:r>
          <a:r>
            <a:rPr lang="en-US" sz="1100" dirty="0">
              <a:solidFill>
                <a:srgbClr val="505050">
                  <a:hueOff val="0"/>
                  <a:satOff val="0"/>
                  <a:lumOff val="0"/>
                  <a:alphaOff val="0"/>
                </a:srgbClr>
              </a:solidFill>
              <a:latin typeface="+mn-lt"/>
              <a:ea typeface="+mn-ea"/>
              <a:cs typeface="+mn-cs"/>
            </a:rPr>
            <a:t>landing page</a:t>
          </a:r>
        </a:p>
      </dgm:t>
    </dgm:pt>
    <dgm:pt modelId="{40675E01-B7EC-40D8-BCCD-8BDAB7842313}" type="parTrans" cxnId="{BFF840A6-2042-462D-A3D3-ADD747C4A8F6}">
      <dgm:prSet/>
      <dgm:spPr>
        <a:xfrm>
          <a:off x="3587927" y="1309288"/>
          <a:ext cx="1918560" cy="598476"/>
        </a:xfrm>
        <a:custGeom>
          <a:avLst/>
          <a:gdLst/>
          <a:ahLst/>
          <a:cxnLst/>
          <a:rect l="0" t="0" r="0" b="0"/>
          <a:pathLst>
            <a:path>
              <a:moveTo>
                <a:pt x="1918560" y="0"/>
              </a:moveTo>
              <a:lnTo>
                <a:pt x="1918560" y="407844"/>
              </a:lnTo>
              <a:lnTo>
                <a:pt x="0" y="407844"/>
              </a:lnTo>
              <a:lnTo>
                <a:pt x="0" y="598476"/>
              </a:lnTo>
            </a:path>
          </a:pathLst>
        </a:custGeom>
        <a:noFill/>
        <a:ln w="10795" cap="flat" cmpd="sng" algn="ctr">
          <a:solidFill>
            <a:srgbClr val="008272"/>
          </a:solidFill>
          <a:prstDash val="solid"/>
        </a:ln>
        <a:effectLst/>
      </dgm:spPr>
      <dgm:t>
        <a:bodyPr/>
        <a:lstStyle/>
        <a:p>
          <a:endParaRPr lang="en-US" sz="1200">
            <a:latin typeface="+mn-lt"/>
          </a:endParaRPr>
        </a:p>
      </dgm:t>
    </dgm:pt>
    <dgm:pt modelId="{E0DAEE8E-D4D0-4263-BD16-9D81FDE23FD2}" type="sibTrans" cxnId="{BFF840A6-2042-462D-A3D3-ADD747C4A8F6}">
      <dgm:prSet/>
      <dgm:spPr/>
      <dgm:t>
        <a:bodyPr/>
        <a:lstStyle/>
        <a:p>
          <a:endParaRPr lang="en-US" sz="1200">
            <a:latin typeface="+mn-lt"/>
          </a:endParaRPr>
        </a:p>
      </dgm:t>
    </dgm:pt>
    <dgm:pt modelId="{60583BDC-B250-49C4-9D4F-64CC14DD714F}">
      <dgm:prSet phldrT="[Text]" custT="1"/>
      <dgm:spPr>
        <a:xfrm>
          <a:off x="1530130" y="4030154"/>
          <a:ext cx="2057797" cy="1306701"/>
        </a:xfrm>
        <a:prstGeom prst="roundRect">
          <a:avLst>
            <a:gd name="adj" fmla="val 10000"/>
          </a:avLst>
        </a:prstGeom>
        <a:solidFill>
          <a:srgbClr val="FFFFFF">
            <a:alpha val="90000"/>
            <a:hueOff val="0"/>
            <a:satOff val="0"/>
            <a:lumOff val="0"/>
            <a:alphaOff val="0"/>
          </a:srgbClr>
        </a:solidFill>
        <a:ln w="10795" cap="flat" cmpd="sng" algn="ctr">
          <a:solidFill>
            <a:srgbClr val="008272"/>
          </a:solidFill>
          <a:prstDash val="solid"/>
        </a:ln>
        <a:effectLst/>
      </dgm:spPr>
      <dgm:t>
        <a:bodyPr/>
        <a:lstStyle/>
        <a:p>
          <a:pPr algn="ctr"/>
          <a:r>
            <a:rPr lang="en-US" sz="1100" b="1" dirty="0" smtClean="0">
              <a:solidFill>
                <a:srgbClr val="505050">
                  <a:hueOff val="0"/>
                  <a:satOff val="0"/>
                  <a:lumOff val="0"/>
                  <a:alphaOff val="0"/>
                </a:srgbClr>
              </a:solidFill>
              <a:latin typeface="+mn-lt"/>
              <a:ea typeface="+mn-ea"/>
              <a:cs typeface="+mn-cs"/>
            </a:rPr>
            <a:t>Native Advertising*</a:t>
          </a:r>
          <a:endParaRPr lang="en-US" sz="1100" b="1" dirty="0">
            <a:solidFill>
              <a:srgbClr val="505050">
                <a:hueOff val="0"/>
                <a:satOff val="0"/>
                <a:lumOff val="0"/>
                <a:alphaOff val="0"/>
              </a:srgbClr>
            </a:solidFill>
            <a:latin typeface="+mn-lt"/>
            <a:ea typeface="+mn-ea"/>
            <a:cs typeface="+mn-cs"/>
          </a:endParaRPr>
        </a:p>
        <a:p>
          <a:pPr algn="ctr"/>
          <a:r>
            <a:rPr lang="en-US" sz="1000" dirty="0">
              <a:solidFill>
                <a:srgbClr val="505050">
                  <a:hueOff val="0"/>
                  <a:satOff val="0"/>
                  <a:lumOff val="0"/>
                  <a:alphaOff val="0"/>
                </a:srgbClr>
              </a:solidFill>
              <a:latin typeface="+mn-lt"/>
              <a:ea typeface="+mn-ea"/>
              <a:cs typeface="+mn-cs"/>
            </a:rPr>
            <a:t>Ads </a:t>
          </a:r>
          <a:r>
            <a:rPr lang="en-US" sz="1000" dirty="0" smtClean="0">
              <a:solidFill>
                <a:srgbClr val="505050">
                  <a:hueOff val="0"/>
                  <a:satOff val="0"/>
                  <a:lumOff val="0"/>
                  <a:alphaOff val="0"/>
                </a:srgbClr>
              </a:solidFill>
              <a:latin typeface="+mn-lt"/>
              <a:ea typeface="+mn-ea"/>
              <a:cs typeface="+mn-cs"/>
            </a:rPr>
            <a:t>that blends with the experience on a web page is displayed </a:t>
          </a:r>
          <a:r>
            <a:rPr lang="en-US" sz="1000" dirty="0">
              <a:solidFill>
                <a:srgbClr val="505050">
                  <a:hueOff val="0"/>
                  <a:satOff val="0"/>
                  <a:lumOff val="0"/>
                  <a:alphaOff val="0"/>
                </a:srgbClr>
              </a:solidFill>
              <a:latin typeface="+mn-lt"/>
              <a:ea typeface="+mn-ea"/>
              <a:cs typeface="+mn-cs"/>
            </a:rPr>
            <a:t>based on </a:t>
          </a:r>
          <a:r>
            <a:rPr lang="en-US" sz="1000" dirty="0" smtClean="0">
              <a:solidFill>
                <a:srgbClr val="505050">
                  <a:hueOff val="0"/>
                  <a:satOff val="0"/>
                  <a:lumOff val="0"/>
                  <a:alphaOff val="0"/>
                </a:srgbClr>
              </a:solidFill>
              <a:latin typeface="+mn-lt"/>
              <a:ea typeface="+mn-ea"/>
              <a:cs typeface="+mn-cs"/>
            </a:rPr>
            <a:t>user intent</a:t>
          </a:r>
          <a:endParaRPr lang="en-US" sz="1000" dirty="0">
            <a:solidFill>
              <a:srgbClr val="505050">
                <a:hueOff val="0"/>
                <a:satOff val="0"/>
                <a:lumOff val="0"/>
                <a:alphaOff val="0"/>
              </a:srgbClr>
            </a:solidFill>
            <a:latin typeface="+mn-lt"/>
            <a:ea typeface="+mn-ea"/>
            <a:cs typeface="+mn-cs"/>
          </a:endParaRPr>
        </a:p>
      </dgm:t>
    </dgm:pt>
    <dgm:pt modelId="{EC8019FA-F8D0-49F5-B75C-136DC3D03C00}" type="parTrans" cxnId="{F7E86BFB-2968-4176-9C39-995B1EE8C3C8}">
      <dgm:prSet/>
      <dgm:spPr>
        <a:xfrm>
          <a:off x="2330384" y="3214466"/>
          <a:ext cx="1257542" cy="598476"/>
        </a:xfrm>
        <a:custGeom>
          <a:avLst/>
          <a:gdLst/>
          <a:ahLst/>
          <a:cxnLst/>
          <a:rect l="0" t="0" r="0" b="0"/>
          <a:pathLst>
            <a:path>
              <a:moveTo>
                <a:pt x="1257542" y="0"/>
              </a:moveTo>
              <a:lnTo>
                <a:pt x="1257542" y="407844"/>
              </a:lnTo>
              <a:lnTo>
                <a:pt x="0" y="407844"/>
              </a:lnTo>
              <a:lnTo>
                <a:pt x="0" y="598476"/>
              </a:lnTo>
            </a:path>
          </a:pathLst>
        </a:custGeom>
        <a:noFill/>
        <a:ln w="10795" cap="flat" cmpd="sng" algn="ctr">
          <a:solidFill>
            <a:srgbClr val="008272"/>
          </a:solidFill>
          <a:prstDash val="solid"/>
        </a:ln>
        <a:effectLst/>
      </dgm:spPr>
      <dgm:t>
        <a:bodyPr/>
        <a:lstStyle/>
        <a:p>
          <a:endParaRPr lang="en-US" sz="1200">
            <a:latin typeface="+mn-lt"/>
          </a:endParaRPr>
        </a:p>
      </dgm:t>
    </dgm:pt>
    <dgm:pt modelId="{07E10919-E8FD-4DAD-AA34-9061DD336CAD}" type="sibTrans" cxnId="{F7E86BFB-2968-4176-9C39-995B1EE8C3C8}">
      <dgm:prSet/>
      <dgm:spPr/>
      <dgm:t>
        <a:bodyPr/>
        <a:lstStyle/>
        <a:p>
          <a:endParaRPr lang="en-US" sz="1200">
            <a:latin typeface="+mn-lt"/>
          </a:endParaRPr>
        </a:p>
      </dgm:t>
    </dgm:pt>
    <dgm:pt modelId="{47B857B1-F080-4E5C-8E45-4373D859E40B}">
      <dgm:prSet phldrT="[Text]" custT="1"/>
      <dgm:spPr>
        <a:xfrm>
          <a:off x="4045215" y="4030154"/>
          <a:ext cx="2057797" cy="1306701"/>
        </a:xfrm>
        <a:prstGeom prst="roundRect">
          <a:avLst>
            <a:gd name="adj" fmla="val 10000"/>
          </a:avLst>
        </a:prstGeom>
        <a:solidFill>
          <a:srgbClr val="FFFFFF">
            <a:alpha val="90000"/>
            <a:hueOff val="0"/>
            <a:satOff val="0"/>
            <a:lumOff val="0"/>
            <a:alphaOff val="0"/>
          </a:srgbClr>
        </a:solidFill>
        <a:ln w="10795" cap="flat" cmpd="sng" algn="ctr">
          <a:solidFill>
            <a:srgbClr val="008272"/>
          </a:solidFill>
          <a:prstDash val="solid"/>
        </a:ln>
        <a:effectLst/>
      </dgm:spPr>
      <dgm:t>
        <a:bodyPr/>
        <a:lstStyle/>
        <a:p>
          <a:pPr algn="ctr"/>
          <a:r>
            <a:rPr lang="en-US" sz="1100" b="1" dirty="0">
              <a:solidFill>
                <a:srgbClr val="505050">
                  <a:hueOff val="0"/>
                  <a:satOff val="0"/>
                  <a:lumOff val="0"/>
                  <a:alphaOff val="0"/>
                </a:srgbClr>
              </a:solidFill>
              <a:latin typeface="+mn-lt"/>
              <a:ea typeface="+mn-ea"/>
              <a:cs typeface="+mn-cs"/>
            </a:rPr>
            <a:t>Search Based </a:t>
          </a:r>
          <a:r>
            <a:rPr lang="en-US" sz="1100" b="1" dirty="0" smtClean="0">
              <a:solidFill>
                <a:srgbClr val="505050">
                  <a:hueOff val="0"/>
                  <a:satOff val="0"/>
                  <a:lumOff val="0"/>
                  <a:alphaOff val="0"/>
                </a:srgbClr>
              </a:solidFill>
              <a:latin typeface="+mn-lt"/>
              <a:ea typeface="+mn-ea"/>
              <a:cs typeface="+mn-cs"/>
            </a:rPr>
            <a:t>Advertising</a:t>
          </a:r>
          <a:endParaRPr lang="en-US" sz="1100" b="1" dirty="0">
            <a:solidFill>
              <a:srgbClr val="505050">
                <a:hueOff val="0"/>
                <a:satOff val="0"/>
                <a:lumOff val="0"/>
                <a:alphaOff val="0"/>
              </a:srgbClr>
            </a:solidFill>
            <a:latin typeface="+mn-lt"/>
            <a:ea typeface="+mn-ea"/>
            <a:cs typeface="+mn-cs"/>
          </a:endParaRPr>
        </a:p>
        <a:p>
          <a:pPr algn="ctr"/>
          <a:r>
            <a:rPr lang="en-US" sz="1000" dirty="0">
              <a:solidFill>
                <a:srgbClr val="505050">
                  <a:hueOff val="0"/>
                  <a:satOff val="0"/>
                  <a:lumOff val="0"/>
                  <a:alphaOff val="0"/>
                </a:srgbClr>
              </a:solidFill>
              <a:latin typeface="+mn-lt"/>
              <a:ea typeface="+mn-ea"/>
              <a:cs typeface="+mn-cs"/>
            </a:rPr>
            <a:t>Ads displayed based </a:t>
          </a:r>
          <a:r>
            <a:rPr lang="en-US" sz="1000" dirty="0" smtClean="0">
              <a:solidFill>
                <a:srgbClr val="505050">
                  <a:hueOff val="0"/>
                  <a:satOff val="0"/>
                  <a:lumOff val="0"/>
                  <a:alphaOff val="0"/>
                </a:srgbClr>
              </a:solidFill>
              <a:latin typeface="+mn-lt"/>
              <a:ea typeface="+mn-ea"/>
              <a:cs typeface="+mn-cs"/>
            </a:rPr>
            <a:t>upon keywords searched through an online search </a:t>
          </a:r>
          <a:r>
            <a:rPr lang="en-US" sz="1000" dirty="0">
              <a:solidFill>
                <a:srgbClr val="505050">
                  <a:hueOff val="0"/>
                  <a:satOff val="0"/>
                  <a:lumOff val="0"/>
                  <a:alphaOff val="0"/>
                </a:srgbClr>
              </a:solidFill>
              <a:latin typeface="+mn-lt"/>
              <a:ea typeface="+mn-ea"/>
              <a:cs typeface="+mn-cs"/>
            </a:rPr>
            <a:t>bar</a:t>
          </a:r>
        </a:p>
      </dgm:t>
    </dgm:pt>
    <dgm:pt modelId="{3F1CD3AF-79A7-4312-A47B-EFD1422AFF5D}" type="parTrans" cxnId="{B005ACFC-8660-44C4-9C0D-C95D80CA6AC2}">
      <dgm:prSet/>
      <dgm:spPr>
        <a:xfrm>
          <a:off x="3587927" y="3214466"/>
          <a:ext cx="1257542" cy="598476"/>
        </a:xfrm>
        <a:custGeom>
          <a:avLst/>
          <a:gdLst/>
          <a:ahLst/>
          <a:cxnLst/>
          <a:rect l="0" t="0" r="0" b="0"/>
          <a:pathLst>
            <a:path>
              <a:moveTo>
                <a:pt x="0" y="0"/>
              </a:moveTo>
              <a:lnTo>
                <a:pt x="0" y="407844"/>
              </a:lnTo>
              <a:lnTo>
                <a:pt x="1257542" y="407844"/>
              </a:lnTo>
              <a:lnTo>
                <a:pt x="1257542" y="598476"/>
              </a:lnTo>
            </a:path>
          </a:pathLst>
        </a:custGeom>
        <a:noFill/>
        <a:ln w="10795" cap="flat" cmpd="sng" algn="ctr">
          <a:solidFill>
            <a:srgbClr val="008272"/>
          </a:solidFill>
          <a:prstDash val="solid"/>
        </a:ln>
        <a:effectLst/>
      </dgm:spPr>
      <dgm:t>
        <a:bodyPr/>
        <a:lstStyle/>
        <a:p>
          <a:endParaRPr lang="en-US" sz="1200">
            <a:latin typeface="+mn-lt"/>
          </a:endParaRPr>
        </a:p>
      </dgm:t>
    </dgm:pt>
    <dgm:pt modelId="{73CB5CB2-9EDA-478D-A7FD-40FC8922FB93}" type="sibTrans" cxnId="{B005ACFC-8660-44C4-9C0D-C95D80CA6AC2}">
      <dgm:prSet/>
      <dgm:spPr/>
      <dgm:t>
        <a:bodyPr/>
        <a:lstStyle/>
        <a:p>
          <a:endParaRPr lang="en-US" sz="1200">
            <a:latin typeface="+mn-lt"/>
          </a:endParaRPr>
        </a:p>
      </dgm:t>
    </dgm:pt>
    <dgm:pt modelId="{3B156ED0-E9FD-48D9-AFA7-21D521FBFC42}">
      <dgm:prSet phldrT="[Text]" custT="1"/>
      <dgm:spPr>
        <a:xfrm>
          <a:off x="6624793" y="2124976"/>
          <a:ext cx="2057797" cy="1306701"/>
        </a:xfrm>
        <a:prstGeom prst="roundRect">
          <a:avLst>
            <a:gd name="adj" fmla="val 10000"/>
          </a:avLst>
        </a:prstGeom>
        <a:solidFill>
          <a:srgbClr val="FFFFFF">
            <a:alpha val="90000"/>
            <a:hueOff val="0"/>
            <a:satOff val="0"/>
            <a:lumOff val="0"/>
            <a:alphaOff val="0"/>
          </a:srgbClr>
        </a:solidFill>
        <a:ln w="10795" cap="flat" cmpd="sng" algn="ctr">
          <a:solidFill>
            <a:srgbClr val="008272"/>
          </a:solidFill>
          <a:prstDash val="solid"/>
        </a:ln>
        <a:effectLst/>
      </dgm:spPr>
      <dgm:t>
        <a:bodyPr/>
        <a:lstStyle/>
        <a:p>
          <a:pPr algn="ctr"/>
          <a:r>
            <a:rPr lang="en-US" sz="1400" b="1" dirty="0">
              <a:solidFill>
                <a:srgbClr val="505050">
                  <a:hueOff val="0"/>
                  <a:satOff val="0"/>
                  <a:lumOff val="0"/>
                  <a:alphaOff val="0"/>
                </a:srgbClr>
              </a:solidFill>
              <a:latin typeface="+mn-lt"/>
              <a:ea typeface="+mn-ea"/>
              <a:cs typeface="+mn-cs"/>
            </a:rPr>
            <a:t>Multimedia Rich Advertising</a:t>
          </a:r>
        </a:p>
        <a:p>
          <a:pPr algn="ctr"/>
          <a:r>
            <a:rPr lang="en-US" sz="1100" dirty="0">
              <a:solidFill>
                <a:srgbClr val="505050">
                  <a:hueOff val="0"/>
                  <a:satOff val="0"/>
                  <a:lumOff val="0"/>
                  <a:alphaOff val="0"/>
                </a:srgbClr>
              </a:solidFill>
              <a:latin typeface="+mn-lt"/>
              <a:ea typeface="+mn-ea"/>
              <a:cs typeface="+mn-cs"/>
            </a:rPr>
            <a:t>Interactive ads </a:t>
          </a:r>
        </a:p>
      </dgm:t>
    </dgm:pt>
    <dgm:pt modelId="{171F9B0A-C32C-4ECE-8CC3-46E0421CAD25}" type="parTrans" cxnId="{03BECA70-F43C-45E5-998B-29B3B346617F}">
      <dgm:prSet/>
      <dgm:spPr>
        <a:xfrm>
          <a:off x="5506487" y="1309288"/>
          <a:ext cx="1918560" cy="598476"/>
        </a:xfrm>
        <a:custGeom>
          <a:avLst/>
          <a:gdLst/>
          <a:ahLst/>
          <a:cxnLst/>
          <a:rect l="0" t="0" r="0" b="0"/>
          <a:pathLst>
            <a:path>
              <a:moveTo>
                <a:pt x="0" y="0"/>
              </a:moveTo>
              <a:lnTo>
                <a:pt x="0" y="407844"/>
              </a:lnTo>
              <a:lnTo>
                <a:pt x="1918560" y="407844"/>
              </a:lnTo>
              <a:lnTo>
                <a:pt x="1918560" y="598476"/>
              </a:lnTo>
            </a:path>
          </a:pathLst>
        </a:custGeom>
        <a:noFill/>
        <a:ln w="10795" cap="flat" cmpd="sng" algn="ctr">
          <a:solidFill>
            <a:srgbClr val="008272"/>
          </a:solidFill>
          <a:prstDash val="solid"/>
        </a:ln>
        <a:effectLst/>
      </dgm:spPr>
      <dgm:t>
        <a:bodyPr/>
        <a:lstStyle/>
        <a:p>
          <a:endParaRPr lang="en-US" sz="1200">
            <a:latin typeface="+mn-lt"/>
          </a:endParaRPr>
        </a:p>
      </dgm:t>
    </dgm:pt>
    <dgm:pt modelId="{4391722D-1558-447A-874F-5ACA248813C9}" type="sibTrans" cxnId="{03BECA70-F43C-45E5-998B-29B3B346617F}">
      <dgm:prSet/>
      <dgm:spPr/>
      <dgm:t>
        <a:bodyPr/>
        <a:lstStyle/>
        <a:p>
          <a:endParaRPr lang="en-US" sz="1200">
            <a:latin typeface="+mn-lt"/>
          </a:endParaRPr>
        </a:p>
      </dgm:t>
    </dgm:pt>
    <dgm:pt modelId="{C65F4919-D834-415A-8B18-2199446C8F2F}">
      <dgm:prSet phldrT="[Text]" custT="1"/>
      <dgm:spPr>
        <a:xfrm>
          <a:off x="6560301" y="4030154"/>
          <a:ext cx="2186780" cy="1306701"/>
        </a:xfrm>
        <a:prstGeom prst="roundRect">
          <a:avLst>
            <a:gd name="adj" fmla="val 10000"/>
          </a:avLst>
        </a:prstGeom>
        <a:solidFill>
          <a:srgbClr val="FFFFFF">
            <a:alpha val="90000"/>
            <a:hueOff val="0"/>
            <a:satOff val="0"/>
            <a:lumOff val="0"/>
            <a:alphaOff val="0"/>
          </a:srgbClr>
        </a:solidFill>
        <a:ln w="10795" cap="flat" cmpd="sng" algn="ctr">
          <a:solidFill>
            <a:srgbClr val="008272"/>
          </a:solidFill>
          <a:prstDash val="solid"/>
        </a:ln>
        <a:effectLst/>
      </dgm:spPr>
      <dgm:t>
        <a:bodyPr/>
        <a:lstStyle/>
        <a:p>
          <a:pPr algn="ctr"/>
          <a:endParaRPr lang="en-US" sz="1100" dirty="0">
            <a:solidFill>
              <a:srgbClr val="505050">
                <a:hueOff val="0"/>
                <a:satOff val="0"/>
                <a:lumOff val="0"/>
                <a:alphaOff val="0"/>
              </a:srgbClr>
            </a:solidFill>
            <a:latin typeface="+mn-lt"/>
            <a:ea typeface="+mn-ea"/>
            <a:cs typeface="+mn-cs"/>
          </a:endParaRPr>
        </a:p>
        <a:p>
          <a:pPr algn="ctr"/>
          <a:r>
            <a:rPr lang="en-US" sz="1100" b="1" dirty="0">
              <a:solidFill>
                <a:srgbClr val="505050">
                  <a:hueOff val="0"/>
                  <a:satOff val="0"/>
                  <a:lumOff val="0"/>
                  <a:alphaOff val="0"/>
                </a:srgbClr>
              </a:solidFill>
              <a:latin typeface="+mn-lt"/>
              <a:ea typeface="+mn-ea"/>
              <a:cs typeface="+mn-cs"/>
            </a:rPr>
            <a:t>Display Advertising</a:t>
          </a:r>
        </a:p>
        <a:p>
          <a:pPr algn="ctr"/>
          <a:r>
            <a:rPr lang="en-US" sz="800" b="0" dirty="0">
              <a:solidFill>
                <a:srgbClr val="505050">
                  <a:hueOff val="0"/>
                  <a:satOff val="0"/>
                  <a:lumOff val="0"/>
                  <a:alphaOff val="0"/>
                </a:srgbClr>
              </a:solidFill>
              <a:latin typeface="+mn-lt"/>
              <a:ea typeface="+mn-ea"/>
              <a:cs typeface="+mn-cs"/>
            </a:rPr>
            <a:t>(Banner/Flash/Games/Pop-Ups)</a:t>
          </a:r>
          <a:endParaRPr lang="en-US" sz="1100" b="0" dirty="0">
            <a:solidFill>
              <a:srgbClr val="505050">
                <a:hueOff val="0"/>
                <a:satOff val="0"/>
                <a:lumOff val="0"/>
                <a:alphaOff val="0"/>
              </a:srgbClr>
            </a:solidFill>
            <a:latin typeface="+mn-lt"/>
            <a:ea typeface="+mn-ea"/>
            <a:cs typeface="+mn-cs"/>
          </a:endParaRPr>
        </a:p>
        <a:p>
          <a:pPr algn="ctr"/>
          <a:r>
            <a:rPr lang="en-US" sz="1000" dirty="0">
              <a:solidFill>
                <a:srgbClr val="505050">
                  <a:hueOff val="0"/>
                  <a:satOff val="0"/>
                  <a:lumOff val="0"/>
                  <a:alphaOff val="0"/>
                </a:srgbClr>
              </a:solidFill>
              <a:latin typeface="+mn-lt"/>
              <a:ea typeface="+mn-ea"/>
              <a:cs typeface="+mn-cs"/>
            </a:rPr>
            <a:t>Can be a double edged sword- Attractive or Distracting</a:t>
          </a:r>
        </a:p>
        <a:p>
          <a:pPr algn="l"/>
          <a:endParaRPr lang="en-US" sz="1000" dirty="0">
            <a:solidFill>
              <a:srgbClr val="505050">
                <a:hueOff val="0"/>
                <a:satOff val="0"/>
                <a:lumOff val="0"/>
                <a:alphaOff val="0"/>
              </a:srgbClr>
            </a:solidFill>
            <a:latin typeface="+mn-lt"/>
            <a:ea typeface="+mn-ea"/>
            <a:cs typeface="+mn-cs"/>
          </a:endParaRPr>
        </a:p>
      </dgm:t>
    </dgm:pt>
    <dgm:pt modelId="{E1A2CE43-447B-4A5D-BB18-223E7E5DDE68}" type="parTrans" cxnId="{8DC351BD-E0D8-491E-9379-80D6B7B20855}">
      <dgm:prSet/>
      <dgm:spPr>
        <a:xfrm>
          <a:off x="7379327" y="3214466"/>
          <a:ext cx="91440" cy="598476"/>
        </a:xfrm>
        <a:custGeom>
          <a:avLst/>
          <a:gdLst/>
          <a:ahLst/>
          <a:cxnLst/>
          <a:rect l="0" t="0" r="0" b="0"/>
          <a:pathLst>
            <a:path>
              <a:moveTo>
                <a:pt x="45720" y="0"/>
              </a:moveTo>
              <a:lnTo>
                <a:pt x="45720" y="598476"/>
              </a:lnTo>
            </a:path>
          </a:pathLst>
        </a:custGeom>
        <a:noFill/>
        <a:ln w="10795" cap="flat" cmpd="sng" algn="ctr">
          <a:solidFill>
            <a:srgbClr val="008272"/>
          </a:solidFill>
          <a:prstDash val="solid"/>
        </a:ln>
        <a:effectLst/>
      </dgm:spPr>
      <dgm:t>
        <a:bodyPr/>
        <a:lstStyle/>
        <a:p>
          <a:endParaRPr lang="en-US" sz="1200">
            <a:latin typeface="+mn-lt"/>
          </a:endParaRPr>
        </a:p>
      </dgm:t>
    </dgm:pt>
    <dgm:pt modelId="{16C14EC5-08F8-4A14-9295-286074D552AF}" type="sibTrans" cxnId="{8DC351BD-E0D8-491E-9379-80D6B7B20855}">
      <dgm:prSet/>
      <dgm:spPr/>
      <dgm:t>
        <a:bodyPr/>
        <a:lstStyle/>
        <a:p>
          <a:endParaRPr lang="en-US" sz="1200">
            <a:latin typeface="+mn-lt"/>
          </a:endParaRPr>
        </a:p>
      </dgm:t>
    </dgm:pt>
    <dgm:pt modelId="{BFC1E160-1419-4A5F-A07D-FDC8F5B3D9E7}" type="pres">
      <dgm:prSet presAssocID="{E3796289-81E5-4214-B852-D605E435A460}" presName="hierChild1" presStyleCnt="0">
        <dgm:presLayoutVars>
          <dgm:chPref val="1"/>
          <dgm:dir/>
          <dgm:animOne val="branch"/>
          <dgm:animLvl val="lvl"/>
          <dgm:resizeHandles/>
        </dgm:presLayoutVars>
      </dgm:prSet>
      <dgm:spPr/>
      <dgm:t>
        <a:bodyPr/>
        <a:lstStyle/>
        <a:p>
          <a:endParaRPr lang="en-US"/>
        </a:p>
      </dgm:t>
    </dgm:pt>
    <dgm:pt modelId="{9CC957D3-CD16-40AA-9501-D4EEF0A73A86}" type="pres">
      <dgm:prSet presAssocID="{1EBB46AB-57D8-450E-8A00-86CC80941096}" presName="hierRoot1" presStyleCnt="0"/>
      <dgm:spPr/>
    </dgm:pt>
    <dgm:pt modelId="{DCAEA11A-9216-40A8-A76E-6E1F8E8C74E8}" type="pres">
      <dgm:prSet presAssocID="{1EBB46AB-57D8-450E-8A00-86CC80941096}" presName="composite" presStyleCnt="0"/>
      <dgm:spPr/>
    </dgm:pt>
    <dgm:pt modelId="{8C6690B2-CC44-4A33-9214-98E35368244E}" type="pres">
      <dgm:prSet presAssocID="{1EBB46AB-57D8-450E-8A00-86CC80941096}" presName="background" presStyleLbl="node0" presStyleIdx="0" presStyleCnt="1"/>
      <dgm:spPr>
        <a:xfrm>
          <a:off x="4477588" y="2587"/>
          <a:ext cx="2057797" cy="1306701"/>
        </a:xfrm>
        <a:prstGeom prst="roundRect">
          <a:avLst>
            <a:gd name="adj" fmla="val 10000"/>
          </a:avLst>
        </a:prstGeom>
        <a:solidFill>
          <a:srgbClr val="008272"/>
        </a:solidFill>
        <a:ln w="10795" cap="flat" cmpd="sng" algn="ctr">
          <a:solidFill>
            <a:srgbClr val="008272"/>
          </a:solidFill>
          <a:prstDash val="solid"/>
        </a:ln>
        <a:effectLst/>
      </dgm:spPr>
      <dgm:t>
        <a:bodyPr/>
        <a:lstStyle/>
        <a:p>
          <a:endParaRPr lang="en-US"/>
        </a:p>
      </dgm:t>
    </dgm:pt>
    <dgm:pt modelId="{9703A63A-1E65-4C62-85EB-B0D6614FF184}" type="pres">
      <dgm:prSet presAssocID="{1EBB46AB-57D8-450E-8A00-86CC80941096}" presName="text" presStyleLbl="fgAcc0" presStyleIdx="0" presStyleCnt="1" custScaleX="116495">
        <dgm:presLayoutVars>
          <dgm:chPref val="3"/>
        </dgm:presLayoutVars>
      </dgm:prSet>
      <dgm:spPr/>
      <dgm:t>
        <a:bodyPr/>
        <a:lstStyle/>
        <a:p>
          <a:endParaRPr lang="en-US"/>
        </a:p>
      </dgm:t>
    </dgm:pt>
    <dgm:pt modelId="{0004A9CA-BC04-4E75-9885-7EB4AE089AAF}" type="pres">
      <dgm:prSet presAssocID="{1EBB46AB-57D8-450E-8A00-86CC80941096}" presName="hierChild2" presStyleCnt="0"/>
      <dgm:spPr/>
    </dgm:pt>
    <dgm:pt modelId="{FF6BE20D-85D3-4408-AA1C-0B77C8055066}" type="pres">
      <dgm:prSet presAssocID="{40675E01-B7EC-40D8-BCCD-8BDAB7842313}" presName="Name10" presStyleLbl="parChTrans1D2" presStyleIdx="0" presStyleCnt="2"/>
      <dgm:spPr/>
      <dgm:t>
        <a:bodyPr/>
        <a:lstStyle/>
        <a:p>
          <a:endParaRPr lang="en-US"/>
        </a:p>
      </dgm:t>
    </dgm:pt>
    <dgm:pt modelId="{71D7876D-C686-4D54-A92B-439DAF04FF2B}" type="pres">
      <dgm:prSet presAssocID="{26D9FBB8-2C12-40DA-9B7C-2914C3CE2BFE}" presName="hierRoot2" presStyleCnt="0"/>
      <dgm:spPr/>
    </dgm:pt>
    <dgm:pt modelId="{D202EB48-2CA8-4EC7-BCE8-358F833C1AE9}" type="pres">
      <dgm:prSet presAssocID="{26D9FBB8-2C12-40DA-9B7C-2914C3CE2BFE}" presName="composite2" presStyleCnt="0"/>
      <dgm:spPr/>
    </dgm:pt>
    <dgm:pt modelId="{B272AB3D-E3A7-43F4-B325-6827DA68967D}" type="pres">
      <dgm:prSet presAssocID="{26D9FBB8-2C12-40DA-9B7C-2914C3CE2BFE}" presName="background2" presStyleLbl="node2" presStyleIdx="0" presStyleCnt="2"/>
      <dgm:spPr>
        <a:xfrm>
          <a:off x="2559028" y="1907764"/>
          <a:ext cx="2057797" cy="1306701"/>
        </a:xfrm>
        <a:prstGeom prst="roundRect">
          <a:avLst>
            <a:gd name="adj" fmla="val 10000"/>
          </a:avLst>
        </a:prstGeom>
        <a:solidFill>
          <a:srgbClr val="008272"/>
        </a:solidFill>
        <a:ln w="10795" cap="flat" cmpd="sng" algn="ctr">
          <a:solidFill>
            <a:srgbClr val="008272"/>
          </a:solidFill>
          <a:prstDash val="solid"/>
        </a:ln>
        <a:effectLst/>
      </dgm:spPr>
      <dgm:t>
        <a:bodyPr/>
        <a:lstStyle/>
        <a:p>
          <a:endParaRPr lang="en-US"/>
        </a:p>
      </dgm:t>
    </dgm:pt>
    <dgm:pt modelId="{F854BD0D-8F74-468B-80A4-B3B6421A70F5}" type="pres">
      <dgm:prSet presAssocID="{26D9FBB8-2C12-40DA-9B7C-2914C3CE2BFE}" presName="text2" presStyleLbl="fgAcc2" presStyleIdx="0" presStyleCnt="2">
        <dgm:presLayoutVars>
          <dgm:chPref val="3"/>
        </dgm:presLayoutVars>
      </dgm:prSet>
      <dgm:spPr/>
      <dgm:t>
        <a:bodyPr/>
        <a:lstStyle/>
        <a:p>
          <a:endParaRPr lang="en-US"/>
        </a:p>
      </dgm:t>
    </dgm:pt>
    <dgm:pt modelId="{F0DA1CEB-6E42-4A71-B2E1-4CABDFC3BC29}" type="pres">
      <dgm:prSet presAssocID="{26D9FBB8-2C12-40DA-9B7C-2914C3CE2BFE}" presName="hierChild3" presStyleCnt="0"/>
      <dgm:spPr/>
    </dgm:pt>
    <dgm:pt modelId="{53DE48A8-2F51-47CE-B75C-C2810AD735C1}" type="pres">
      <dgm:prSet presAssocID="{EC8019FA-F8D0-49F5-B75C-136DC3D03C00}" presName="Name17" presStyleLbl="parChTrans1D3" presStyleIdx="0" presStyleCnt="3"/>
      <dgm:spPr/>
      <dgm:t>
        <a:bodyPr/>
        <a:lstStyle/>
        <a:p>
          <a:endParaRPr lang="en-US"/>
        </a:p>
      </dgm:t>
    </dgm:pt>
    <dgm:pt modelId="{386545A4-98EC-49BE-919A-24621F1DC18B}" type="pres">
      <dgm:prSet presAssocID="{60583BDC-B250-49C4-9D4F-64CC14DD714F}" presName="hierRoot3" presStyleCnt="0"/>
      <dgm:spPr/>
    </dgm:pt>
    <dgm:pt modelId="{A2C32C1D-7E5B-4B4E-91F3-6AD893A3EE5F}" type="pres">
      <dgm:prSet presAssocID="{60583BDC-B250-49C4-9D4F-64CC14DD714F}" presName="composite3" presStyleCnt="0"/>
      <dgm:spPr/>
    </dgm:pt>
    <dgm:pt modelId="{8DB3B74E-4F50-468D-AF97-9DB72F0130BA}" type="pres">
      <dgm:prSet presAssocID="{60583BDC-B250-49C4-9D4F-64CC14DD714F}" presName="background3" presStyleLbl="node3" presStyleIdx="0" presStyleCnt="3"/>
      <dgm:spPr>
        <a:xfrm>
          <a:off x="1301485" y="3812942"/>
          <a:ext cx="2057797" cy="1306701"/>
        </a:xfrm>
        <a:prstGeom prst="roundRect">
          <a:avLst>
            <a:gd name="adj" fmla="val 10000"/>
          </a:avLst>
        </a:prstGeom>
        <a:solidFill>
          <a:srgbClr val="008272"/>
        </a:solidFill>
        <a:ln w="10795" cap="flat" cmpd="sng" algn="ctr">
          <a:solidFill>
            <a:srgbClr val="008272"/>
          </a:solidFill>
          <a:prstDash val="solid"/>
        </a:ln>
        <a:effectLst/>
      </dgm:spPr>
      <dgm:t>
        <a:bodyPr/>
        <a:lstStyle/>
        <a:p>
          <a:endParaRPr lang="en-US"/>
        </a:p>
      </dgm:t>
    </dgm:pt>
    <dgm:pt modelId="{4A19F396-F3BB-49BF-8A4C-F8AD39E3812A}" type="pres">
      <dgm:prSet presAssocID="{60583BDC-B250-49C4-9D4F-64CC14DD714F}" presName="text3" presStyleLbl="fgAcc3" presStyleIdx="0" presStyleCnt="3" custScaleX="104475">
        <dgm:presLayoutVars>
          <dgm:chPref val="3"/>
        </dgm:presLayoutVars>
      </dgm:prSet>
      <dgm:spPr/>
      <dgm:t>
        <a:bodyPr/>
        <a:lstStyle/>
        <a:p>
          <a:endParaRPr lang="en-US"/>
        </a:p>
      </dgm:t>
    </dgm:pt>
    <dgm:pt modelId="{EAA0F40C-8169-4929-A6E1-CC3749FE353A}" type="pres">
      <dgm:prSet presAssocID="{60583BDC-B250-49C4-9D4F-64CC14DD714F}" presName="hierChild4" presStyleCnt="0"/>
      <dgm:spPr/>
    </dgm:pt>
    <dgm:pt modelId="{55065EFA-71A7-4D99-B511-BC8F56F46822}" type="pres">
      <dgm:prSet presAssocID="{3F1CD3AF-79A7-4312-A47B-EFD1422AFF5D}" presName="Name17" presStyleLbl="parChTrans1D3" presStyleIdx="1" presStyleCnt="3"/>
      <dgm:spPr/>
      <dgm:t>
        <a:bodyPr/>
        <a:lstStyle/>
        <a:p>
          <a:endParaRPr lang="en-US"/>
        </a:p>
      </dgm:t>
    </dgm:pt>
    <dgm:pt modelId="{2A682857-FA9F-4FD3-80BC-FAB0F7693972}" type="pres">
      <dgm:prSet presAssocID="{47B857B1-F080-4E5C-8E45-4373D859E40B}" presName="hierRoot3" presStyleCnt="0"/>
      <dgm:spPr/>
    </dgm:pt>
    <dgm:pt modelId="{7E0E63BA-0F12-47D6-AA89-270E4FF45204}" type="pres">
      <dgm:prSet presAssocID="{47B857B1-F080-4E5C-8E45-4373D859E40B}" presName="composite3" presStyleCnt="0"/>
      <dgm:spPr/>
    </dgm:pt>
    <dgm:pt modelId="{AE5AB338-A3D0-4F92-B1EE-8E0CE420FD23}" type="pres">
      <dgm:prSet presAssocID="{47B857B1-F080-4E5C-8E45-4373D859E40B}" presName="background3" presStyleLbl="node3" presStyleIdx="1" presStyleCnt="3"/>
      <dgm:spPr>
        <a:xfrm>
          <a:off x="3816571" y="3812942"/>
          <a:ext cx="2057797" cy="1306701"/>
        </a:xfrm>
        <a:prstGeom prst="roundRect">
          <a:avLst>
            <a:gd name="adj" fmla="val 10000"/>
          </a:avLst>
        </a:prstGeom>
        <a:solidFill>
          <a:srgbClr val="008272"/>
        </a:solidFill>
        <a:ln w="10795" cap="flat" cmpd="sng" algn="ctr">
          <a:solidFill>
            <a:srgbClr val="008272"/>
          </a:solidFill>
          <a:prstDash val="solid"/>
        </a:ln>
        <a:effectLst/>
      </dgm:spPr>
      <dgm:t>
        <a:bodyPr/>
        <a:lstStyle/>
        <a:p>
          <a:endParaRPr lang="en-US"/>
        </a:p>
      </dgm:t>
    </dgm:pt>
    <dgm:pt modelId="{630654D9-2F01-414C-98D9-E9125690EE0D}" type="pres">
      <dgm:prSet presAssocID="{47B857B1-F080-4E5C-8E45-4373D859E40B}" presName="text3" presStyleLbl="fgAcc3" presStyleIdx="1" presStyleCnt="3">
        <dgm:presLayoutVars>
          <dgm:chPref val="3"/>
        </dgm:presLayoutVars>
      </dgm:prSet>
      <dgm:spPr/>
      <dgm:t>
        <a:bodyPr/>
        <a:lstStyle/>
        <a:p>
          <a:endParaRPr lang="en-US"/>
        </a:p>
      </dgm:t>
    </dgm:pt>
    <dgm:pt modelId="{E2E51204-5856-4597-9A50-561DB314655F}" type="pres">
      <dgm:prSet presAssocID="{47B857B1-F080-4E5C-8E45-4373D859E40B}" presName="hierChild4" presStyleCnt="0"/>
      <dgm:spPr/>
    </dgm:pt>
    <dgm:pt modelId="{6C106138-140A-4E6D-A176-8DC8150A5ECF}" type="pres">
      <dgm:prSet presAssocID="{171F9B0A-C32C-4ECE-8CC3-46E0421CAD25}" presName="Name10" presStyleLbl="parChTrans1D2" presStyleIdx="1" presStyleCnt="2"/>
      <dgm:spPr/>
      <dgm:t>
        <a:bodyPr/>
        <a:lstStyle/>
        <a:p>
          <a:endParaRPr lang="en-US"/>
        </a:p>
      </dgm:t>
    </dgm:pt>
    <dgm:pt modelId="{7EE79E2D-A906-41DF-ABCF-1D434E8FA04D}" type="pres">
      <dgm:prSet presAssocID="{3B156ED0-E9FD-48D9-AFA7-21D521FBFC42}" presName="hierRoot2" presStyleCnt="0"/>
      <dgm:spPr/>
    </dgm:pt>
    <dgm:pt modelId="{9610B1BF-B7DA-4FA2-98A8-3E036C245945}" type="pres">
      <dgm:prSet presAssocID="{3B156ED0-E9FD-48D9-AFA7-21D521FBFC42}" presName="composite2" presStyleCnt="0"/>
      <dgm:spPr/>
    </dgm:pt>
    <dgm:pt modelId="{35212016-1CFE-498E-8EB2-4B01B2253ED1}" type="pres">
      <dgm:prSet presAssocID="{3B156ED0-E9FD-48D9-AFA7-21D521FBFC42}" presName="background2" presStyleLbl="node2" presStyleIdx="1" presStyleCnt="2"/>
      <dgm:spPr>
        <a:xfrm>
          <a:off x="6396149" y="1907764"/>
          <a:ext cx="2057797" cy="1306701"/>
        </a:xfrm>
        <a:prstGeom prst="roundRect">
          <a:avLst>
            <a:gd name="adj" fmla="val 10000"/>
          </a:avLst>
        </a:prstGeom>
        <a:solidFill>
          <a:srgbClr val="008272"/>
        </a:solidFill>
        <a:ln w="10795" cap="flat" cmpd="sng" algn="ctr">
          <a:solidFill>
            <a:srgbClr val="008272"/>
          </a:solidFill>
          <a:prstDash val="solid"/>
        </a:ln>
        <a:effectLst/>
      </dgm:spPr>
      <dgm:t>
        <a:bodyPr/>
        <a:lstStyle/>
        <a:p>
          <a:endParaRPr lang="en-US"/>
        </a:p>
      </dgm:t>
    </dgm:pt>
    <dgm:pt modelId="{DDD17A05-2AD2-45D1-8E5F-9D1EAA35A721}" type="pres">
      <dgm:prSet presAssocID="{3B156ED0-E9FD-48D9-AFA7-21D521FBFC42}" presName="text2" presStyleLbl="fgAcc2" presStyleIdx="1" presStyleCnt="2">
        <dgm:presLayoutVars>
          <dgm:chPref val="3"/>
        </dgm:presLayoutVars>
      </dgm:prSet>
      <dgm:spPr/>
      <dgm:t>
        <a:bodyPr/>
        <a:lstStyle/>
        <a:p>
          <a:endParaRPr lang="en-US"/>
        </a:p>
      </dgm:t>
    </dgm:pt>
    <dgm:pt modelId="{58769B7F-2E2A-47B0-A5C8-C9599270EB87}" type="pres">
      <dgm:prSet presAssocID="{3B156ED0-E9FD-48D9-AFA7-21D521FBFC42}" presName="hierChild3" presStyleCnt="0"/>
      <dgm:spPr/>
    </dgm:pt>
    <dgm:pt modelId="{F1F845C9-DAAF-4C26-8261-5F1DB4009260}" type="pres">
      <dgm:prSet presAssocID="{E1A2CE43-447B-4A5D-BB18-223E7E5DDE68}" presName="Name17" presStyleLbl="parChTrans1D3" presStyleIdx="2" presStyleCnt="3"/>
      <dgm:spPr/>
      <dgm:t>
        <a:bodyPr/>
        <a:lstStyle/>
        <a:p>
          <a:endParaRPr lang="en-US"/>
        </a:p>
      </dgm:t>
    </dgm:pt>
    <dgm:pt modelId="{8498573A-A91B-48E4-951F-3266657C4CAA}" type="pres">
      <dgm:prSet presAssocID="{C65F4919-D834-415A-8B18-2199446C8F2F}" presName="hierRoot3" presStyleCnt="0"/>
      <dgm:spPr/>
    </dgm:pt>
    <dgm:pt modelId="{9509EE33-0EC9-49AB-B3BD-B03412AB265A}" type="pres">
      <dgm:prSet presAssocID="{C65F4919-D834-415A-8B18-2199446C8F2F}" presName="composite3" presStyleCnt="0"/>
      <dgm:spPr/>
    </dgm:pt>
    <dgm:pt modelId="{922D04DA-3363-4E2A-921A-F47538EF6C3A}" type="pres">
      <dgm:prSet presAssocID="{C65F4919-D834-415A-8B18-2199446C8F2F}" presName="background3" presStyleLbl="node3" presStyleIdx="2" presStyleCnt="3"/>
      <dgm:spPr>
        <a:xfrm>
          <a:off x="6331657" y="3812942"/>
          <a:ext cx="2186780" cy="1306701"/>
        </a:xfrm>
        <a:prstGeom prst="roundRect">
          <a:avLst>
            <a:gd name="adj" fmla="val 10000"/>
          </a:avLst>
        </a:prstGeom>
        <a:solidFill>
          <a:srgbClr val="008272"/>
        </a:solidFill>
        <a:ln w="10795" cap="flat" cmpd="sng" algn="ctr">
          <a:solidFill>
            <a:srgbClr val="008272"/>
          </a:solidFill>
          <a:prstDash val="solid"/>
        </a:ln>
        <a:effectLst/>
      </dgm:spPr>
      <dgm:t>
        <a:bodyPr/>
        <a:lstStyle/>
        <a:p>
          <a:endParaRPr lang="en-US"/>
        </a:p>
      </dgm:t>
    </dgm:pt>
    <dgm:pt modelId="{2DAC0A92-CD6C-401A-B18F-5F920EE63146}" type="pres">
      <dgm:prSet presAssocID="{C65F4919-D834-415A-8B18-2199446C8F2F}" presName="text3" presStyleLbl="fgAcc3" presStyleIdx="2" presStyleCnt="3" custScaleX="106268">
        <dgm:presLayoutVars>
          <dgm:chPref val="3"/>
        </dgm:presLayoutVars>
      </dgm:prSet>
      <dgm:spPr/>
      <dgm:t>
        <a:bodyPr/>
        <a:lstStyle/>
        <a:p>
          <a:endParaRPr lang="en-US"/>
        </a:p>
      </dgm:t>
    </dgm:pt>
    <dgm:pt modelId="{DA002101-0B88-466B-A9B9-3F69CBFB4EC5}" type="pres">
      <dgm:prSet presAssocID="{C65F4919-D834-415A-8B18-2199446C8F2F}" presName="hierChild4" presStyleCnt="0"/>
      <dgm:spPr/>
    </dgm:pt>
  </dgm:ptLst>
  <dgm:cxnLst>
    <dgm:cxn modelId="{20FC3599-8A6B-4A89-B955-B2C96D0D139B}" type="presOf" srcId="{171F9B0A-C32C-4ECE-8CC3-46E0421CAD25}" destId="{6C106138-140A-4E6D-A176-8DC8150A5ECF}" srcOrd="0" destOrd="0" presId="urn:microsoft.com/office/officeart/2005/8/layout/hierarchy1"/>
    <dgm:cxn modelId="{991F8291-00BA-4D0E-9F6F-48FB577356F2}" type="presOf" srcId="{E1A2CE43-447B-4A5D-BB18-223E7E5DDE68}" destId="{F1F845C9-DAAF-4C26-8261-5F1DB4009260}" srcOrd="0" destOrd="0" presId="urn:microsoft.com/office/officeart/2005/8/layout/hierarchy1"/>
    <dgm:cxn modelId="{901BABC6-1506-4A61-81B7-C49B4D48E488}" type="presOf" srcId="{1EBB46AB-57D8-450E-8A00-86CC80941096}" destId="{9703A63A-1E65-4C62-85EB-B0D6614FF184}" srcOrd="0" destOrd="0" presId="urn:microsoft.com/office/officeart/2005/8/layout/hierarchy1"/>
    <dgm:cxn modelId="{7C864372-7987-4CC2-B4B6-90F5BD8E476B}" type="presOf" srcId="{26D9FBB8-2C12-40DA-9B7C-2914C3CE2BFE}" destId="{F854BD0D-8F74-468B-80A4-B3B6421A70F5}" srcOrd="0" destOrd="0" presId="urn:microsoft.com/office/officeart/2005/8/layout/hierarchy1"/>
    <dgm:cxn modelId="{8DC351BD-E0D8-491E-9379-80D6B7B20855}" srcId="{3B156ED0-E9FD-48D9-AFA7-21D521FBFC42}" destId="{C65F4919-D834-415A-8B18-2199446C8F2F}" srcOrd="0" destOrd="0" parTransId="{E1A2CE43-447B-4A5D-BB18-223E7E5DDE68}" sibTransId="{16C14EC5-08F8-4A14-9295-286074D552AF}"/>
    <dgm:cxn modelId="{2AEAED1E-0574-4AEC-A7DD-C5268E2C2AA9}" type="presOf" srcId="{60583BDC-B250-49C4-9D4F-64CC14DD714F}" destId="{4A19F396-F3BB-49BF-8A4C-F8AD39E3812A}" srcOrd="0" destOrd="0" presId="urn:microsoft.com/office/officeart/2005/8/layout/hierarchy1"/>
    <dgm:cxn modelId="{EF174F52-76D7-4D2E-947C-4264C0C50C14}" type="presOf" srcId="{EC8019FA-F8D0-49F5-B75C-136DC3D03C00}" destId="{53DE48A8-2F51-47CE-B75C-C2810AD735C1}" srcOrd="0" destOrd="0" presId="urn:microsoft.com/office/officeart/2005/8/layout/hierarchy1"/>
    <dgm:cxn modelId="{46393A27-9F51-449F-B57D-13ADB58F1330}" type="presOf" srcId="{40675E01-B7EC-40D8-BCCD-8BDAB7842313}" destId="{FF6BE20D-85D3-4408-AA1C-0B77C8055066}" srcOrd="0" destOrd="0" presId="urn:microsoft.com/office/officeart/2005/8/layout/hierarchy1"/>
    <dgm:cxn modelId="{7F20FEA9-5117-42B5-B254-506C293ACE53}" type="presOf" srcId="{E3796289-81E5-4214-B852-D605E435A460}" destId="{BFC1E160-1419-4A5F-A07D-FDC8F5B3D9E7}" srcOrd="0" destOrd="0" presId="urn:microsoft.com/office/officeart/2005/8/layout/hierarchy1"/>
    <dgm:cxn modelId="{03BECA70-F43C-45E5-998B-29B3B346617F}" srcId="{1EBB46AB-57D8-450E-8A00-86CC80941096}" destId="{3B156ED0-E9FD-48D9-AFA7-21D521FBFC42}" srcOrd="1" destOrd="0" parTransId="{171F9B0A-C32C-4ECE-8CC3-46E0421CAD25}" sibTransId="{4391722D-1558-447A-874F-5ACA248813C9}"/>
    <dgm:cxn modelId="{ADD3ECA6-14F2-4294-A295-349A37E61D49}" type="presOf" srcId="{3B156ED0-E9FD-48D9-AFA7-21D521FBFC42}" destId="{DDD17A05-2AD2-45D1-8E5F-9D1EAA35A721}" srcOrd="0" destOrd="0" presId="urn:microsoft.com/office/officeart/2005/8/layout/hierarchy1"/>
    <dgm:cxn modelId="{34615B83-7BFE-4456-87BA-E832079D216A}" srcId="{E3796289-81E5-4214-B852-D605E435A460}" destId="{1EBB46AB-57D8-450E-8A00-86CC80941096}" srcOrd="0" destOrd="0" parTransId="{3D51EDA7-58E9-428B-8758-FB8215DF08B7}" sibTransId="{2C082746-F940-42E2-99BD-5C6880E28023}"/>
    <dgm:cxn modelId="{BFF840A6-2042-462D-A3D3-ADD747C4A8F6}" srcId="{1EBB46AB-57D8-450E-8A00-86CC80941096}" destId="{26D9FBB8-2C12-40DA-9B7C-2914C3CE2BFE}" srcOrd="0" destOrd="0" parTransId="{40675E01-B7EC-40D8-BCCD-8BDAB7842313}" sibTransId="{E0DAEE8E-D4D0-4263-BD16-9D81FDE23FD2}"/>
    <dgm:cxn modelId="{B005ACFC-8660-44C4-9C0D-C95D80CA6AC2}" srcId="{26D9FBB8-2C12-40DA-9B7C-2914C3CE2BFE}" destId="{47B857B1-F080-4E5C-8E45-4373D859E40B}" srcOrd="1" destOrd="0" parTransId="{3F1CD3AF-79A7-4312-A47B-EFD1422AFF5D}" sibTransId="{73CB5CB2-9EDA-478D-A7FD-40FC8922FB93}"/>
    <dgm:cxn modelId="{FB805656-0EB8-4A7D-ABCA-A345852C08CC}" type="presOf" srcId="{3F1CD3AF-79A7-4312-A47B-EFD1422AFF5D}" destId="{55065EFA-71A7-4D99-B511-BC8F56F46822}" srcOrd="0" destOrd="0" presId="urn:microsoft.com/office/officeart/2005/8/layout/hierarchy1"/>
    <dgm:cxn modelId="{24165352-90E8-46D3-B9F1-94CB70698CD9}" type="presOf" srcId="{C65F4919-D834-415A-8B18-2199446C8F2F}" destId="{2DAC0A92-CD6C-401A-B18F-5F920EE63146}" srcOrd="0" destOrd="0" presId="urn:microsoft.com/office/officeart/2005/8/layout/hierarchy1"/>
    <dgm:cxn modelId="{79C0294C-EF17-40E3-877F-23F88F961212}" type="presOf" srcId="{47B857B1-F080-4E5C-8E45-4373D859E40B}" destId="{630654D9-2F01-414C-98D9-E9125690EE0D}" srcOrd="0" destOrd="0" presId="urn:microsoft.com/office/officeart/2005/8/layout/hierarchy1"/>
    <dgm:cxn modelId="{F7E86BFB-2968-4176-9C39-995B1EE8C3C8}" srcId="{26D9FBB8-2C12-40DA-9B7C-2914C3CE2BFE}" destId="{60583BDC-B250-49C4-9D4F-64CC14DD714F}" srcOrd="0" destOrd="0" parTransId="{EC8019FA-F8D0-49F5-B75C-136DC3D03C00}" sibTransId="{07E10919-E8FD-4DAD-AA34-9061DD336CAD}"/>
    <dgm:cxn modelId="{6AB5867B-CA9E-4B00-99AF-044F4EE8BF8D}" type="presParOf" srcId="{BFC1E160-1419-4A5F-A07D-FDC8F5B3D9E7}" destId="{9CC957D3-CD16-40AA-9501-D4EEF0A73A86}" srcOrd="0" destOrd="0" presId="urn:microsoft.com/office/officeart/2005/8/layout/hierarchy1"/>
    <dgm:cxn modelId="{2EC83E28-4C8D-47F9-9067-88A051695AF2}" type="presParOf" srcId="{9CC957D3-CD16-40AA-9501-D4EEF0A73A86}" destId="{DCAEA11A-9216-40A8-A76E-6E1F8E8C74E8}" srcOrd="0" destOrd="0" presId="urn:microsoft.com/office/officeart/2005/8/layout/hierarchy1"/>
    <dgm:cxn modelId="{B85C837E-838A-41BA-A48C-557AB3C2FEB7}" type="presParOf" srcId="{DCAEA11A-9216-40A8-A76E-6E1F8E8C74E8}" destId="{8C6690B2-CC44-4A33-9214-98E35368244E}" srcOrd="0" destOrd="0" presId="urn:microsoft.com/office/officeart/2005/8/layout/hierarchy1"/>
    <dgm:cxn modelId="{1E58BC13-FD4B-4657-B20C-2124B7418979}" type="presParOf" srcId="{DCAEA11A-9216-40A8-A76E-6E1F8E8C74E8}" destId="{9703A63A-1E65-4C62-85EB-B0D6614FF184}" srcOrd="1" destOrd="0" presId="urn:microsoft.com/office/officeart/2005/8/layout/hierarchy1"/>
    <dgm:cxn modelId="{47A446BE-BB5F-4D10-BF95-6F52DB0C0F0E}" type="presParOf" srcId="{9CC957D3-CD16-40AA-9501-D4EEF0A73A86}" destId="{0004A9CA-BC04-4E75-9885-7EB4AE089AAF}" srcOrd="1" destOrd="0" presId="urn:microsoft.com/office/officeart/2005/8/layout/hierarchy1"/>
    <dgm:cxn modelId="{D4A1F683-AF76-46F4-AF51-49E227B7519B}" type="presParOf" srcId="{0004A9CA-BC04-4E75-9885-7EB4AE089AAF}" destId="{FF6BE20D-85D3-4408-AA1C-0B77C8055066}" srcOrd="0" destOrd="0" presId="urn:microsoft.com/office/officeart/2005/8/layout/hierarchy1"/>
    <dgm:cxn modelId="{DC36B1E4-B274-4B37-BDE4-08FF63EB3827}" type="presParOf" srcId="{0004A9CA-BC04-4E75-9885-7EB4AE089AAF}" destId="{71D7876D-C686-4D54-A92B-439DAF04FF2B}" srcOrd="1" destOrd="0" presId="urn:microsoft.com/office/officeart/2005/8/layout/hierarchy1"/>
    <dgm:cxn modelId="{92F9AFF8-3305-480A-A9F0-0F3F6E116B7F}" type="presParOf" srcId="{71D7876D-C686-4D54-A92B-439DAF04FF2B}" destId="{D202EB48-2CA8-4EC7-BCE8-358F833C1AE9}" srcOrd="0" destOrd="0" presId="urn:microsoft.com/office/officeart/2005/8/layout/hierarchy1"/>
    <dgm:cxn modelId="{61AB7E35-9256-42A0-9012-C3A7B9FF0FB2}" type="presParOf" srcId="{D202EB48-2CA8-4EC7-BCE8-358F833C1AE9}" destId="{B272AB3D-E3A7-43F4-B325-6827DA68967D}" srcOrd="0" destOrd="0" presId="urn:microsoft.com/office/officeart/2005/8/layout/hierarchy1"/>
    <dgm:cxn modelId="{6C5BDEA1-B1C6-49A5-AABB-6F0BB76714BD}" type="presParOf" srcId="{D202EB48-2CA8-4EC7-BCE8-358F833C1AE9}" destId="{F854BD0D-8F74-468B-80A4-B3B6421A70F5}" srcOrd="1" destOrd="0" presId="urn:microsoft.com/office/officeart/2005/8/layout/hierarchy1"/>
    <dgm:cxn modelId="{4D26EB35-8D31-42D6-8DF8-417DF7C8A2D9}" type="presParOf" srcId="{71D7876D-C686-4D54-A92B-439DAF04FF2B}" destId="{F0DA1CEB-6E42-4A71-B2E1-4CABDFC3BC29}" srcOrd="1" destOrd="0" presId="urn:microsoft.com/office/officeart/2005/8/layout/hierarchy1"/>
    <dgm:cxn modelId="{F070EE92-6AAF-4EAE-804D-E0E796D632BA}" type="presParOf" srcId="{F0DA1CEB-6E42-4A71-B2E1-4CABDFC3BC29}" destId="{53DE48A8-2F51-47CE-B75C-C2810AD735C1}" srcOrd="0" destOrd="0" presId="urn:microsoft.com/office/officeart/2005/8/layout/hierarchy1"/>
    <dgm:cxn modelId="{59C787AF-2D0D-4A6A-BE7B-5F2F774B7701}" type="presParOf" srcId="{F0DA1CEB-6E42-4A71-B2E1-4CABDFC3BC29}" destId="{386545A4-98EC-49BE-919A-24621F1DC18B}" srcOrd="1" destOrd="0" presId="urn:microsoft.com/office/officeart/2005/8/layout/hierarchy1"/>
    <dgm:cxn modelId="{25A90D55-59D8-4D4D-8FEE-48D4229A58C8}" type="presParOf" srcId="{386545A4-98EC-49BE-919A-24621F1DC18B}" destId="{A2C32C1D-7E5B-4B4E-91F3-6AD893A3EE5F}" srcOrd="0" destOrd="0" presId="urn:microsoft.com/office/officeart/2005/8/layout/hierarchy1"/>
    <dgm:cxn modelId="{6BBB58A8-CD6E-44A9-BDE8-4AD264E62B1B}" type="presParOf" srcId="{A2C32C1D-7E5B-4B4E-91F3-6AD893A3EE5F}" destId="{8DB3B74E-4F50-468D-AF97-9DB72F0130BA}" srcOrd="0" destOrd="0" presId="urn:microsoft.com/office/officeart/2005/8/layout/hierarchy1"/>
    <dgm:cxn modelId="{26FCD895-C503-422A-886D-60BDAEA413F6}" type="presParOf" srcId="{A2C32C1D-7E5B-4B4E-91F3-6AD893A3EE5F}" destId="{4A19F396-F3BB-49BF-8A4C-F8AD39E3812A}" srcOrd="1" destOrd="0" presId="urn:microsoft.com/office/officeart/2005/8/layout/hierarchy1"/>
    <dgm:cxn modelId="{546B9E05-9614-4A64-B8A5-12C10644A053}" type="presParOf" srcId="{386545A4-98EC-49BE-919A-24621F1DC18B}" destId="{EAA0F40C-8169-4929-A6E1-CC3749FE353A}" srcOrd="1" destOrd="0" presId="urn:microsoft.com/office/officeart/2005/8/layout/hierarchy1"/>
    <dgm:cxn modelId="{EB0B67DC-0263-441A-8E14-E6CAA04FFF6E}" type="presParOf" srcId="{F0DA1CEB-6E42-4A71-B2E1-4CABDFC3BC29}" destId="{55065EFA-71A7-4D99-B511-BC8F56F46822}" srcOrd="2" destOrd="0" presId="urn:microsoft.com/office/officeart/2005/8/layout/hierarchy1"/>
    <dgm:cxn modelId="{37373AB2-566A-41D5-B547-A7A80DF88106}" type="presParOf" srcId="{F0DA1CEB-6E42-4A71-B2E1-4CABDFC3BC29}" destId="{2A682857-FA9F-4FD3-80BC-FAB0F7693972}" srcOrd="3" destOrd="0" presId="urn:microsoft.com/office/officeart/2005/8/layout/hierarchy1"/>
    <dgm:cxn modelId="{0C0D0EE3-A651-4445-BC8F-D9E16CFE18A2}" type="presParOf" srcId="{2A682857-FA9F-4FD3-80BC-FAB0F7693972}" destId="{7E0E63BA-0F12-47D6-AA89-270E4FF45204}" srcOrd="0" destOrd="0" presId="urn:microsoft.com/office/officeart/2005/8/layout/hierarchy1"/>
    <dgm:cxn modelId="{3195ECB7-413D-4825-8061-5D34D30ED632}" type="presParOf" srcId="{7E0E63BA-0F12-47D6-AA89-270E4FF45204}" destId="{AE5AB338-A3D0-4F92-B1EE-8E0CE420FD23}" srcOrd="0" destOrd="0" presId="urn:microsoft.com/office/officeart/2005/8/layout/hierarchy1"/>
    <dgm:cxn modelId="{48269F75-1947-4BB2-A508-30E4A5D49ABE}" type="presParOf" srcId="{7E0E63BA-0F12-47D6-AA89-270E4FF45204}" destId="{630654D9-2F01-414C-98D9-E9125690EE0D}" srcOrd="1" destOrd="0" presId="urn:microsoft.com/office/officeart/2005/8/layout/hierarchy1"/>
    <dgm:cxn modelId="{3BEE0A0D-7D1E-4090-A629-E3AD4E42D110}" type="presParOf" srcId="{2A682857-FA9F-4FD3-80BC-FAB0F7693972}" destId="{E2E51204-5856-4597-9A50-561DB314655F}" srcOrd="1" destOrd="0" presId="urn:microsoft.com/office/officeart/2005/8/layout/hierarchy1"/>
    <dgm:cxn modelId="{047B4954-0E9A-4490-A248-6F360B0DE212}" type="presParOf" srcId="{0004A9CA-BC04-4E75-9885-7EB4AE089AAF}" destId="{6C106138-140A-4E6D-A176-8DC8150A5ECF}" srcOrd="2" destOrd="0" presId="urn:microsoft.com/office/officeart/2005/8/layout/hierarchy1"/>
    <dgm:cxn modelId="{107AAB55-B520-40AC-8C7B-588D2E82576A}" type="presParOf" srcId="{0004A9CA-BC04-4E75-9885-7EB4AE089AAF}" destId="{7EE79E2D-A906-41DF-ABCF-1D434E8FA04D}" srcOrd="3" destOrd="0" presId="urn:microsoft.com/office/officeart/2005/8/layout/hierarchy1"/>
    <dgm:cxn modelId="{3B37D2F9-A526-42C0-93A8-C5879DC838D2}" type="presParOf" srcId="{7EE79E2D-A906-41DF-ABCF-1D434E8FA04D}" destId="{9610B1BF-B7DA-4FA2-98A8-3E036C245945}" srcOrd="0" destOrd="0" presId="urn:microsoft.com/office/officeart/2005/8/layout/hierarchy1"/>
    <dgm:cxn modelId="{DE7A5E1C-353E-4C58-B73E-D9F7FEAE318C}" type="presParOf" srcId="{9610B1BF-B7DA-4FA2-98A8-3E036C245945}" destId="{35212016-1CFE-498E-8EB2-4B01B2253ED1}" srcOrd="0" destOrd="0" presId="urn:microsoft.com/office/officeart/2005/8/layout/hierarchy1"/>
    <dgm:cxn modelId="{A800543B-8B05-4391-8C41-D5370089D28F}" type="presParOf" srcId="{9610B1BF-B7DA-4FA2-98A8-3E036C245945}" destId="{DDD17A05-2AD2-45D1-8E5F-9D1EAA35A721}" srcOrd="1" destOrd="0" presId="urn:microsoft.com/office/officeart/2005/8/layout/hierarchy1"/>
    <dgm:cxn modelId="{FBB378C0-8850-4F60-B555-08E0B395F7AA}" type="presParOf" srcId="{7EE79E2D-A906-41DF-ABCF-1D434E8FA04D}" destId="{58769B7F-2E2A-47B0-A5C8-C9599270EB87}" srcOrd="1" destOrd="0" presId="urn:microsoft.com/office/officeart/2005/8/layout/hierarchy1"/>
    <dgm:cxn modelId="{F09B894D-5E9B-491C-A787-7B8E12944122}" type="presParOf" srcId="{58769B7F-2E2A-47B0-A5C8-C9599270EB87}" destId="{F1F845C9-DAAF-4C26-8261-5F1DB4009260}" srcOrd="0" destOrd="0" presId="urn:microsoft.com/office/officeart/2005/8/layout/hierarchy1"/>
    <dgm:cxn modelId="{CE46821A-F623-4010-92DC-91E9E97621D6}" type="presParOf" srcId="{58769B7F-2E2A-47B0-A5C8-C9599270EB87}" destId="{8498573A-A91B-48E4-951F-3266657C4CAA}" srcOrd="1" destOrd="0" presId="urn:microsoft.com/office/officeart/2005/8/layout/hierarchy1"/>
    <dgm:cxn modelId="{386A021A-FEC4-44DD-AE0C-44BB3541FD28}" type="presParOf" srcId="{8498573A-A91B-48E4-951F-3266657C4CAA}" destId="{9509EE33-0EC9-49AB-B3BD-B03412AB265A}" srcOrd="0" destOrd="0" presId="urn:microsoft.com/office/officeart/2005/8/layout/hierarchy1"/>
    <dgm:cxn modelId="{88FACB42-2F08-49EA-B9E1-9A8472F0D27F}" type="presParOf" srcId="{9509EE33-0EC9-49AB-B3BD-B03412AB265A}" destId="{922D04DA-3363-4E2A-921A-F47538EF6C3A}" srcOrd="0" destOrd="0" presId="urn:microsoft.com/office/officeart/2005/8/layout/hierarchy1"/>
    <dgm:cxn modelId="{17FE8CD1-4EF6-45DA-AA98-56E132E23F78}" type="presParOf" srcId="{9509EE33-0EC9-49AB-B3BD-B03412AB265A}" destId="{2DAC0A92-CD6C-401A-B18F-5F920EE63146}" srcOrd="1" destOrd="0" presId="urn:microsoft.com/office/officeart/2005/8/layout/hierarchy1"/>
    <dgm:cxn modelId="{568DA290-1EFE-47DE-92EB-6D3AAE8DCB42}" type="presParOf" srcId="{8498573A-A91B-48E4-951F-3266657C4CAA}" destId="{DA002101-0B88-466B-A9B9-3F69CBFB4EC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845C9-DAAF-4C26-8261-5F1DB4009260}">
      <dsp:nvSpPr>
        <dsp:cNvPr id="0" name=""/>
        <dsp:cNvSpPr/>
      </dsp:nvSpPr>
      <dsp:spPr>
        <a:xfrm>
          <a:off x="7522312" y="2921941"/>
          <a:ext cx="91440" cy="544246"/>
        </a:xfrm>
        <a:custGeom>
          <a:avLst/>
          <a:gdLst/>
          <a:ahLst/>
          <a:cxnLst/>
          <a:rect l="0" t="0" r="0" b="0"/>
          <a:pathLst>
            <a:path>
              <a:moveTo>
                <a:pt x="45720" y="0"/>
              </a:moveTo>
              <a:lnTo>
                <a:pt x="45720" y="598476"/>
              </a:lnTo>
            </a:path>
          </a:pathLst>
        </a:custGeom>
        <a:noFill/>
        <a:ln w="10795" cap="flat" cmpd="sng" algn="ctr">
          <a:solidFill>
            <a:srgbClr val="008272"/>
          </a:solidFill>
          <a:prstDash val="solid"/>
        </a:ln>
        <a:effectLst/>
      </dsp:spPr>
      <dsp:style>
        <a:lnRef idx="2">
          <a:scrgbClr r="0" g="0" b="0"/>
        </a:lnRef>
        <a:fillRef idx="0">
          <a:scrgbClr r="0" g="0" b="0"/>
        </a:fillRef>
        <a:effectRef idx="0">
          <a:scrgbClr r="0" g="0" b="0"/>
        </a:effectRef>
        <a:fontRef idx="minor"/>
      </dsp:style>
    </dsp:sp>
    <dsp:sp modelId="{6C106138-140A-4E6D-A176-8DC8150A5ECF}">
      <dsp:nvSpPr>
        <dsp:cNvPr id="0" name=""/>
        <dsp:cNvSpPr/>
      </dsp:nvSpPr>
      <dsp:spPr>
        <a:xfrm>
          <a:off x="5802384" y="1189399"/>
          <a:ext cx="1765648" cy="544246"/>
        </a:xfrm>
        <a:custGeom>
          <a:avLst/>
          <a:gdLst/>
          <a:ahLst/>
          <a:cxnLst/>
          <a:rect l="0" t="0" r="0" b="0"/>
          <a:pathLst>
            <a:path>
              <a:moveTo>
                <a:pt x="0" y="0"/>
              </a:moveTo>
              <a:lnTo>
                <a:pt x="0" y="407844"/>
              </a:lnTo>
              <a:lnTo>
                <a:pt x="1918560" y="407844"/>
              </a:lnTo>
              <a:lnTo>
                <a:pt x="1918560" y="598476"/>
              </a:lnTo>
            </a:path>
          </a:pathLst>
        </a:custGeom>
        <a:noFill/>
        <a:ln w="10795" cap="flat" cmpd="sng" algn="ctr">
          <a:solidFill>
            <a:srgbClr val="008272"/>
          </a:solidFill>
          <a:prstDash val="solid"/>
        </a:ln>
        <a:effectLst/>
      </dsp:spPr>
      <dsp:style>
        <a:lnRef idx="2">
          <a:scrgbClr r="0" g="0" b="0"/>
        </a:lnRef>
        <a:fillRef idx="0">
          <a:scrgbClr r="0" g="0" b="0"/>
        </a:fillRef>
        <a:effectRef idx="0">
          <a:scrgbClr r="0" g="0" b="0"/>
        </a:effectRef>
        <a:fontRef idx="minor"/>
      </dsp:style>
    </dsp:sp>
    <dsp:sp modelId="{55065EFA-71A7-4D99-B511-BC8F56F46822}">
      <dsp:nvSpPr>
        <dsp:cNvPr id="0" name=""/>
        <dsp:cNvSpPr/>
      </dsp:nvSpPr>
      <dsp:spPr>
        <a:xfrm>
          <a:off x="4036736" y="2921941"/>
          <a:ext cx="1185463" cy="544246"/>
        </a:xfrm>
        <a:custGeom>
          <a:avLst/>
          <a:gdLst/>
          <a:ahLst/>
          <a:cxnLst/>
          <a:rect l="0" t="0" r="0" b="0"/>
          <a:pathLst>
            <a:path>
              <a:moveTo>
                <a:pt x="0" y="0"/>
              </a:moveTo>
              <a:lnTo>
                <a:pt x="0" y="407844"/>
              </a:lnTo>
              <a:lnTo>
                <a:pt x="1257542" y="407844"/>
              </a:lnTo>
              <a:lnTo>
                <a:pt x="1257542" y="598476"/>
              </a:lnTo>
            </a:path>
          </a:pathLst>
        </a:custGeom>
        <a:noFill/>
        <a:ln w="10795" cap="flat" cmpd="sng" algn="ctr">
          <a:solidFill>
            <a:srgbClr val="008272"/>
          </a:solidFill>
          <a:prstDash val="solid"/>
        </a:ln>
        <a:effectLst/>
      </dsp:spPr>
      <dsp:style>
        <a:lnRef idx="2">
          <a:scrgbClr r="0" g="0" b="0"/>
        </a:lnRef>
        <a:fillRef idx="0">
          <a:scrgbClr r="0" g="0" b="0"/>
        </a:fillRef>
        <a:effectRef idx="0">
          <a:scrgbClr r="0" g="0" b="0"/>
        </a:effectRef>
        <a:fontRef idx="minor"/>
      </dsp:style>
    </dsp:sp>
    <dsp:sp modelId="{53DE48A8-2F51-47CE-B75C-C2810AD735C1}">
      <dsp:nvSpPr>
        <dsp:cNvPr id="0" name=""/>
        <dsp:cNvSpPr/>
      </dsp:nvSpPr>
      <dsp:spPr>
        <a:xfrm>
          <a:off x="2893143" y="2921941"/>
          <a:ext cx="1143592" cy="544246"/>
        </a:xfrm>
        <a:custGeom>
          <a:avLst/>
          <a:gdLst/>
          <a:ahLst/>
          <a:cxnLst/>
          <a:rect l="0" t="0" r="0" b="0"/>
          <a:pathLst>
            <a:path>
              <a:moveTo>
                <a:pt x="1257542" y="0"/>
              </a:moveTo>
              <a:lnTo>
                <a:pt x="1257542" y="407844"/>
              </a:lnTo>
              <a:lnTo>
                <a:pt x="0" y="407844"/>
              </a:lnTo>
              <a:lnTo>
                <a:pt x="0" y="598476"/>
              </a:lnTo>
            </a:path>
          </a:pathLst>
        </a:custGeom>
        <a:noFill/>
        <a:ln w="10795" cap="flat" cmpd="sng" algn="ctr">
          <a:solidFill>
            <a:srgbClr val="008272"/>
          </a:solidFill>
          <a:prstDash val="solid"/>
        </a:ln>
        <a:effectLst/>
      </dsp:spPr>
      <dsp:style>
        <a:lnRef idx="2">
          <a:scrgbClr r="0" g="0" b="0"/>
        </a:lnRef>
        <a:fillRef idx="0">
          <a:scrgbClr r="0" g="0" b="0"/>
        </a:fillRef>
        <a:effectRef idx="0">
          <a:scrgbClr r="0" g="0" b="0"/>
        </a:effectRef>
        <a:fontRef idx="minor"/>
      </dsp:style>
    </dsp:sp>
    <dsp:sp modelId="{FF6BE20D-85D3-4408-AA1C-0B77C8055066}">
      <dsp:nvSpPr>
        <dsp:cNvPr id="0" name=""/>
        <dsp:cNvSpPr/>
      </dsp:nvSpPr>
      <dsp:spPr>
        <a:xfrm>
          <a:off x="4036736" y="1189399"/>
          <a:ext cx="1765648" cy="544246"/>
        </a:xfrm>
        <a:custGeom>
          <a:avLst/>
          <a:gdLst/>
          <a:ahLst/>
          <a:cxnLst/>
          <a:rect l="0" t="0" r="0" b="0"/>
          <a:pathLst>
            <a:path>
              <a:moveTo>
                <a:pt x="1918560" y="0"/>
              </a:moveTo>
              <a:lnTo>
                <a:pt x="1918560" y="407844"/>
              </a:lnTo>
              <a:lnTo>
                <a:pt x="0" y="407844"/>
              </a:lnTo>
              <a:lnTo>
                <a:pt x="0" y="598476"/>
              </a:lnTo>
            </a:path>
          </a:pathLst>
        </a:custGeom>
        <a:noFill/>
        <a:ln w="10795" cap="flat" cmpd="sng" algn="ctr">
          <a:solidFill>
            <a:srgbClr val="008272"/>
          </a:solidFill>
          <a:prstDash val="solid"/>
        </a:ln>
        <a:effectLst/>
      </dsp:spPr>
      <dsp:style>
        <a:lnRef idx="2">
          <a:scrgbClr r="0" g="0" b="0"/>
        </a:lnRef>
        <a:fillRef idx="0">
          <a:scrgbClr r="0" g="0" b="0"/>
        </a:fillRef>
        <a:effectRef idx="0">
          <a:scrgbClr r="0" g="0" b="0"/>
        </a:effectRef>
        <a:fontRef idx="minor"/>
      </dsp:style>
    </dsp:sp>
    <dsp:sp modelId="{8C6690B2-CC44-4A33-9214-98E35368244E}">
      <dsp:nvSpPr>
        <dsp:cNvPr id="0" name=""/>
        <dsp:cNvSpPr/>
      </dsp:nvSpPr>
      <dsp:spPr>
        <a:xfrm>
          <a:off x="4712379" y="1102"/>
          <a:ext cx="2180009" cy="1188296"/>
        </a:xfrm>
        <a:prstGeom prst="roundRect">
          <a:avLst>
            <a:gd name="adj" fmla="val 10000"/>
          </a:avLst>
        </a:prstGeom>
        <a:solidFill>
          <a:srgbClr val="008272"/>
        </a:solidFill>
        <a:ln w="10795" cap="flat" cmpd="sng" algn="ctr">
          <a:solidFill>
            <a:srgbClr val="008272"/>
          </a:solidFill>
          <a:prstDash val="solid"/>
        </a:ln>
        <a:effectLst/>
      </dsp:spPr>
      <dsp:style>
        <a:lnRef idx="2">
          <a:scrgbClr r="0" g="0" b="0"/>
        </a:lnRef>
        <a:fillRef idx="1">
          <a:scrgbClr r="0" g="0" b="0"/>
        </a:fillRef>
        <a:effectRef idx="0">
          <a:scrgbClr r="0" g="0" b="0"/>
        </a:effectRef>
        <a:fontRef idx="minor">
          <a:schemeClr val="lt1"/>
        </a:fontRef>
      </dsp:style>
    </dsp:sp>
    <dsp:sp modelId="{9703A63A-1E65-4C62-85EB-B0D6614FF184}">
      <dsp:nvSpPr>
        <dsp:cNvPr id="0" name=""/>
        <dsp:cNvSpPr/>
      </dsp:nvSpPr>
      <dsp:spPr>
        <a:xfrm>
          <a:off x="4920305" y="198632"/>
          <a:ext cx="2180009" cy="1188296"/>
        </a:xfrm>
        <a:prstGeom prst="roundRect">
          <a:avLst>
            <a:gd name="adj" fmla="val 10000"/>
          </a:avLst>
        </a:prstGeom>
        <a:solidFill>
          <a:srgbClr val="FFFFFF">
            <a:alpha val="90000"/>
            <a:hueOff val="0"/>
            <a:satOff val="0"/>
            <a:lumOff val="0"/>
            <a:alphaOff val="0"/>
          </a:srgbClr>
        </a:solidFill>
        <a:ln w="10795" cap="flat" cmpd="sng" algn="ctr">
          <a:solidFill>
            <a:srgbClr val="008272"/>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914400" rtl="0" eaLnBrk="1" latinLnBrk="0" hangingPunct="1">
            <a:lnSpc>
              <a:spcPct val="90000"/>
            </a:lnSpc>
            <a:spcBef>
              <a:spcPct val="0"/>
            </a:spcBef>
            <a:spcAft>
              <a:spcPct val="35000"/>
            </a:spcAft>
            <a:buNone/>
          </a:pPr>
          <a:r>
            <a:rPr lang="en-US" sz="1800" kern="1200" dirty="0">
              <a:solidFill>
                <a:srgbClr val="505050"/>
              </a:solidFill>
              <a:latin typeface="+mn-lt"/>
              <a:ea typeface="+mn-ea"/>
              <a:cs typeface="Segoe UI Light" panose="020B0502040204020203" pitchFamily="34" charset="0"/>
            </a:rPr>
            <a:t>Online Advertising</a:t>
          </a:r>
        </a:p>
      </dsp:txBody>
      <dsp:txXfrm>
        <a:off x="4955109" y="233436"/>
        <a:ext cx="2110401" cy="1118688"/>
      </dsp:txXfrm>
    </dsp:sp>
    <dsp:sp modelId="{B272AB3D-E3A7-43F4-B325-6827DA68967D}">
      <dsp:nvSpPr>
        <dsp:cNvPr id="0" name=""/>
        <dsp:cNvSpPr/>
      </dsp:nvSpPr>
      <dsp:spPr>
        <a:xfrm>
          <a:off x="3101069" y="1733645"/>
          <a:ext cx="1871333" cy="1188296"/>
        </a:xfrm>
        <a:prstGeom prst="roundRect">
          <a:avLst>
            <a:gd name="adj" fmla="val 10000"/>
          </a:avLst>
        </a:prstGeom>
        <a:solidFill>
          <a:srgbClr val="008272"/>
        </a:solidFill>
        <a:ln w="10795" cap="flat" cmpd="sng" algn="ctr">
          <a:solidFill>
            <a:srgbClr val="008272"/>
          </a:solidFill>
          <a:prstDash val="solid"/>
        </a:ln>
        <a:effectLst/>
      </dsp:spPr>
      <dsp:style>
        <a:lnRef idx="2">
          <a:scrgbClr r="0" g="0" b="0"/>
        </a:lnRef>
        <a:fillRef idx="1">
          <a:scrgbClr r="0" g="0" b="0"/>
        </a:fillRef>
        <a:effectRef idx="0">
          <a:scrgbClr r="0" g="0" b="0"/>
        </a:effectRef>
        <a:fontRef idx="minor">
          <a:schemeClr val="lt1"/>
        </a:fontRef>
      </dsp:style>
    </dsp:sp>
    <dsp:sp modelId="{F854BD0D-8F74-468B-80A4-B3B6421A70F5}">
      <dsp:nvSpPr>
        <dsp:cNvPr id="0" name=""/>
        <dsp:cNvSpPr/>
      </dsp:nvSpPr>
      <dsp:spPr>
        <a:xfrm>
          <a:off x="3308995" y="1931175"/>
          <a:ext cx="1871333" cy="1188296"/>
        </a:xfrm>
        <a:prstGeom prst="roundRect">
          <a:avLst>
            <a:gd name="adj" fmla="val 10000"/>
          </a:avLst>
        </a:prstGeom>
        <a:solidFill>
          <a:srgbClr val="FFFFFF">
            <a:alpha val="90000"/>
            <a:hueOff val="0"/>
            <a:satOff val="0"/>
            <a:lumOff val="0"/>
            <a:alphaOff val="0"/>
          </a:srgbClr>
        </a:solidFill>
        <a:ln w="10795" cap="flat" cmpd="sng" algn="ctr">
          <a:solidFill>
            <a:srgbClr val="008272"/>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a:solidFill>
                <a:srgbClr val="505050">
                  <a:hueOff val="0"/>
                  <a:satOff val="0"/>
                  <a:lumOff val="0"/>
                  <a:alphaOff val="0"/>
                </a:srgbClr>
              </a:solidFill>
              <a:latin typeface="+mn-lt"/>
              <a:ea typeface="+mn-ea"/>
              <a:cs typeface="+mn-cs"/>
            </a:rPr>
            <a:t>Textual </a:t>
          </a:r>
          <a:r>
            <a:rPr lang="en-US" sz="1400" b="1" kern="1200" smtClean="0">
              <a:solidFill>
                <a:srgbClr val="505050">
                  <a:hueOff val="0"/>
                  <a:satOff val="0"/>
                  <a:lumOff val="0"/>
                  <a:alphaOff val="0"/>
                </a:srgbClr>
              </a:solidFill>
              <a:latin typeface="+mn-lt"/>
              <a:ea typeface="+mn-ea"/>
              <a:cs typeface="+mn-cs"/>
            </a:rPr>
            <a:t>Advertising</a:t>
          </a:r>
          <a:endParaRPr lang="en-US" sz="1400" b="1" kern="1200" dirty="0">
            <a:solidFill>
              <a:srgbClr val="505050">
                <a:hueOff val="0"/>
                <a:satOff val="0"/>
                <a:lumOff val="0"/>
                <a:alphaOff val="0"/>
              </a:srgbClr>
            </a:solidFill>
            <a:latin typeface="+mn-lt"/>
            <a:ea typeface="+mn-ea"/>
            <a:cs typeface="+mn-cs"/>
          </a:endParaRPr>
        </a:p>
        <a:p>
          <a:pPr lvl="0" algn="ctr" defTabSz="622300">
            <a:lnSpc>
              <a:spcPct val="90000"/>
            </a:lnSpc>
            <a:spcBef>
              <a:spcPct val="0"/>
            </a:spcBef>
            <a:spcAft>
              <a:spcPct val="35000"/>
            </a:spcAft>
          </a:pPr>
          <a:r>
            <a:rPr lang="en-US" sz="1100" kern="1200" dirty="0">
              <a:solidFill>
                <a:srgbClr val="505050">
                  <a:hueOff val="0"/>
                  <a:satOff val="0"/>
                  <a:lumOff val="0"/>
                  <a:alphaOff val="0"/>
                </a:srgbClr>
              </a:solidFill>
              <a:latin typeface="+mn-lt"/>
              <a:ea typeface="+mn-ea"/>
              <a:cs typeface="+mn-cs"/>
            </a:rPr>
            <a:t>Ads displayed in a text format with a link to </a:t>
          </a:r>
          <a:r>
            <a:rPr lang="en-US" sz="1100" kern="1200" dirty="0" smtClean="0">
              <a:solidFill>
                <a:srgbClr val="505050">
                  <a:hueOff val="0"/>
                  <a:satOff val="0"/>
                  <a:lumOff val="0"/>
                  <a:alphaOff val="0"/>
                </a:srgbClr>
              </a:solidFill>
              <a:latin typeface="+mn-lt"/>
              <a:ea typeface="+mn-ea"/>
              <a:cs typeface="+mn-cs"/>
            </a:rPr>
            <a:t>Customer’s </a:t>
          </a:r>
          <a:r>
            <a:rPr lang="en-US" sz="1100" kern="1200" dirty="0">
              <a:solidFill>
                <a:srgbClr val="505050">
                  <a:hueOff val="0"/>
                  <a:satOff val="0"/>
                  <a:lumOff val="0"/>
                  <a:alphaOff val="0"/>
                </a:srgbClr>
              </a:solidFill>
              <a:latin typeface="+mn-lt"/>
              <a:ea typeface="+mn-ea"/>
              <a:cs typeface="+mn-cs"/>
            </a:rPr>
            <a:t>landing page</a:t>
          </a:r>
        </a:p>
      </dsp:txBody>
      <dsp:txXfrm>
        <a:off x="3343799" y="1965979"/>
        <a:ext cx="1801725" cy="1118688"/>
      </dsp:txXfrm>
    </dsp:sp>
    <dsp:sp modelId="{8DB3B74E-4F50-468D-AF97-9DB72F0130BA}">
      <dsp:nvSpPr>
        <dsp:cNvPr id="0" name=""/>
        <dsp:cNvSpPr/>
      </dsp:nvSpPr>
      <dsp:spPr>
        <a:xfrm>
          <a:off x="1915606" y="3466188"/>
          <a:ext cx="1955075" cy="1188296"/>
        </a:xfrm>
        <a:prstGeom prst="roundRect">
          <a:avLst>
            <a:gd name="adj" fmla="val 10000"/>
          </a:avLst>
        </a:prstGeom>
        <a:solidFill>
          <a:srgbClr val="008272"/>
        </a:solidFill>
        <a:ln w="10795" cap="flat" cmpd="sng" algn="ctr">
          <a:solidFill>
            <a:srgbClr val="008272"/>
          </a:solidFill>
          <a:prstDash val="solid"/>
        </a:ln>
        <a:effectLst/>
      </dsp:spPr>
      <dsp:style>
        <a:lnRef idx="2">
          <a:scrgbClr r="0" g="0" b="0"/>
        </a:lnRef>
        <a:fillRef idx="1">
          <a:scrgbClr r="0" g="0" b="0"/>
        </a:fillRef>
        <a:effectRef idx="0">
          <a:scrgbClr r="0" g="0" b="0"/>
        </a:effectRef>
        <a:fontRef idx="minor">
          <a:schemeClr val="lt1"/>
        </a:fontRef>
      </dsp:style>
    </dsp:sp>
    <dsp:sp modelId="{4A19F396-F3BB-49BF-8A4C-F8AD39E3812A}">
      <dsp:nvSpPr>
        <dsp:cNvPr id="0" name=""/>
        <dsp:cNvSpPr/>
      </dsp:nvSpPr>
      <dsp:spPr>
        <a:xfrm>
          <a:off x="2123532" y="3663717"/>
          <a:ext cx="1955075" cy="1188296"/>
        </a:xfrm>
        <a:prstGeom prst="roundRect">
          <a:avLst>
            <a:gd name="adj" fmla="val 10000"/>
          </a:avLst>
        </a:prstGeom>
        <a:solidFill>
          <a:srgbClr val="FFFFFF">
            <a:alpha val="90000"/>
            <a:hueOff val="0"/>
            <a:satOff val="0"/>
            <a:lumOff val="0"/>
            <a:alphaOff val="0"/>
          </a:srgbClr>
        </a:solidFill>
        <a:ln w="10795" cap="flat" cmpd="sng" algn="ctr">
          <a:solidFill>
            <a:srgbClr val="008272"/>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solidFill>
                <a:srgbClr val="505050">
                  <a:hueOff val="0"/>
                  <a:satOff val="0"/>
                  <a:lumOff val="0"/>
                  <a:alphaOff val="0"/>
                </a:srgbClr>
              </a:solidFill>
              <a:latin typeface="+mn-lt"/>
              <a:ea typeface="+mn-ea"/>
              <a:cs typeface="+mn-cs"/>
            </a:rPr>
            <a:t>Native Advertising*</a:t>
          </a:r>
          <a:endParaRPr lang="en-US" sz="1100" b="1" kern="1200" dirty="0">
            <a:solidFill>
              <a:srgbClr val="505050">
                <a:hueOff val="0"/>
                <a:satOff val="0"/>
                <a:lumOff val="0"/>
                <a:alphaOff val="0"/>
              </a:srgbClr>
            </a:solidFill>
            <a:latin typeface="+mn-lt"/>
            <a:ea typeface="+mn-ea"/>
            <a:cs typeface="+mn-cs"/>
          </a:endParaRPr>
        </a:p>
        <a:p>
          <a:pPr lvl="0" algn="ctr" defTabSz="488950">
            <a:lnSpc>
              <a:spcPct val="90000"/>
            </a:lnSpc>
            <a:spcBef>
              <a:spcPct val="0"/>
            </a:spcBef>
            <a:spcAft>
              <a:spcPct val="35000"/>
            </a:spcAft>
          </a:pPr>
          <a:r>
            <a:rPr lang="en-US" sz="1000" kern="1200" dirty="0">
              <a:solidFill>
                <a:srgbClr val="505050">
                  <a:hueOff val="0"/>
                  <a:satOff val="0"/>
                  <a:lumOff val="0"/>
                  <a:alphaOff val="0"/>
                </a:srgbClr>
              </a:solidFill>
              <a:latin typeface="+mn-lt"/>
              <a:ea typeface="+mn-ea"/>
              <a:cs typeface="+mn-cs"/>
            </a:rPr>
            <a:t>Ads </a:t>
          </a:r>
          <a:r>
            <a:rPr lang="en-US" sz="1000" kern="1200" dirty="0" smtClean="0">
              <a:solidFill>
                <a:srgbClr val="505050">
                  <a:hueOff val="0"/>
                  <a:satOff val="0"/>
                  <a:lumOff val="0"/>
                  <a:alphaOff val="0"/>
                </a:srgbClr>
              </a:solidFill>
              <a:latin typeface="+mn-lt"/>
              <a:ea typeface="+mn-ea"/>
              <a:cs typeface="+mn-cs"/>
            </a:rPr>
            <a:t>that blends with the experience on a web page is displayed </a:t>
          </a:r>
          <a:r>
            <a:rPr lang="en-US" sz="1000" kern="1200" dirty="0">
              <a:solidFill>
                <a:srgbClr val="505050">
                  <a:hueOff val="0"/>
                  <a:satOff val="0"/>
                  <a:lumOff val="0"/>
                  <a:alphaOff val="0"/>
                </a:srgbClr>
              </a:solidFill>
              <a:latin typeface="+mn-lt"/>
              <a:ea typeface="+mn-ea"/>
              <a:cs typeface="+mn-cs"/>
            </a:rPr>
            <a:t>based on </a:t>
          </a:r>
          <a:r>
            <a:rPr lang="en-US" sz="1000" kern="1200" dirty="0" smtClean="0">
              <a:solidFill>
                <a:srgbClr val="505050">
                  <a:hueOff val="0"/>
                  <a:satOff val="0"/>
                  <a:lumOff val="0"/>
                  <a:alphaOff val="0"/>
                </a:srgbClr>
              </a:solidFill>
              <a:latin typeface="+mn-lt"/>
              <a:ea typeface="+mn-ea"/>
              <a:cs typeface="+mn-cs"/>
            </a:rPr>
            <a:t>user intent</a:t>
          </a:r>
          <a:endParaRPr lang="en-US" sz="1000" kern="1200" dirty="0">
            <a:solidFill>
              <a:srgbClr val="505050">
                <a:hueOff val="0"/>
                <a:satOff val="0"/>
                <a:lumOff val="0"/>
                <a:alphaOff val="0"/>
              </a:srgbClr>
            </a:solidFill>
            <a:latin typeface="+mn-lt"/>
            <a:ea typeface="+mn-ea"/>
            <a:cs typeface="+mn-cs"/>
          </a:endParaRPr>
        </a:p>
      </dsp:txBody>
      <dsp:txXfrm>
        <a:off x="2158336" y="3698521"/>
        <a:ext cx="1885467" cy="1118688"/>
      </dsp:txXfrm>
    </dsp:sp>
    <dsp:sp modelId="{AE5AB338-A3D0-4F92-B1EE-8E0CE420FD23}">
      <dsp:nvSpPr>
        <dsp:cNvPr id="0" name=""/>
        <dsp:cNvSpPr/>
      </dsp:nvSpPr>
      <dsp:spPr>
        <a:xfrm>
          <a:off x="4286533" y="3466188"/>
          <a:ext cx="1871333" cy="1188296"/>
        </a:xfrm>
        <a:prstGeom prst="roundRect">
          <a:avLst>
            <a:gd name="adj" fmla="val 10000"/>
          </a:avLst>
        </a:prstGeom>
        <a:solidFill>
          <a:srgbClr val="008272"/>
        </a:solidFill>
        <a:ln w="10795" cap="flat" cmpd="sng" algn="ctr">
          <a:solidFill>
            <a:srgbClr val="008272"/>
          </a:solidFill>
          <a:prstDash val="solid"/>
        </a:ln>
        <a:effectLst/>
      </dsp:spPr>
      <dsp:style>
        <a:lnRef idx="2">
          <a:scrgbClr r="0" g="0" b="0"/>
        </a:lnRef>
        <a:fillRef idx="1">
          <a:scrgbClr r="0" g="0" b="0"/>
        </a:fillRef>
        <a:effectRef idx="0">
          <a:scrgbClr r="0" g="0" b="0"/>
        </a:effectRef>
        <a:fontRef idx="minor">
          <a:schemeClr val="lt1"/>
        </a:fontRef>
      </dsp:style>
    </dsp:sp>
    <dsp:sp modelId="{630654D9-2F01-414C-98D9-E9125690EE0D}">
      <dsp:nvSpPr>
        <dsp:cNvPr id="0" name=""/>
        <dsp:cNvSpPr/>
      </dsp:nvSpPr>
      <dsp:spPr>
        <a:xfrm>
          <a:off x="4494459" y="3663717"/>
          <a:ext cx="1871333" cy="1188296"/>
        </a:xfrm>
        <a:prstGeom prst="roundRect">
          <a:avLst>
            <a:gd name="adj" fmla="val 10000"/>
          </a:avLst>
        </a:prstGeom>
        <a:solidFill>
          <a:srgbClr val="FFFFFF">
            <a:alpha val="90000"/>
            <a:hueOff val="0"/>
            <a:satOff val="0"/>
            <a:lumOff val="0"/>
            <a:alphaOff val="0"/>
          </a:srgbClr>
        </a:solidFill>
        <a:ln w="10795" cap="flat" cmpd="sng" algn="ctr">
          <a:solidFill>
            <a:srgbClr val="008272"/>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a:solidFill>
                <a:srgbClr val="505050">
                  <a:hueOff val="0"/>
                  <a:satOff val="0"/>
                  <a:lumOff val="0"/>
                  <a:alphaOff val="0"/>
                </a:srgbClr>
              </a:solidFill>
              <a:latin typeface="+mn-lt"/>
              <a:ea typeface="+mn-ea"/>
              <a:cs typeface="+mn-cs"/>
            </a:rPr>
            <a:t>Search Based </a:t>
          </a:r>
          <a:r>
            <a:rPr lang="en-US" sz="1100" b="1" kern="1200" dirty="0" smtClean="0">
              <a:solidFill>
                <a:srgbClr val="505050">
                  <a:hueOff val="0"/>
                  <a:satOff val="0"/>
                  <a:lumOff val="0"/>
                  <a:alphaOff val="0"/>
                </a:srgbClr>
              </a:solidFill>
              <a:latin typeface="+mn-lt"/>
              <a:ea typeface="+mn-ea"/>
              <a:cs typeface="+mn-cs"/>
            </a:rPr>
            <a:t>Advertising</a:t>
          </a:r>
          <a:endParaRPr lang="en-US" sz="1100" b="1" kern="1200" dirty="0">
            <a:solidFill>
              <a:srgbClr val="505050">
                <a:hueOff val="0"/>
                <a:satOff val="0"/>
                <a:lumOff val="0"/>
                <a:alphaOff val="0"/>
              </a:srgbClr>
            </a:solidFill>
            <a:latin typeface="+mn-lt"/>
            <a:ea typeface="+mn-ea"/>
            <a:cs typeface="+mn-cs"/>
          </a:endParaRPr>
        </a:p>
        <a:p>
          <a:pPr lvl="0" algn="ctr" defTabSz="488950">
            <a:lnSpc>
              <a:spcPct val="90000"/>
            </a:lnSpc>
            <a:spcBef>
              <a:spcPct val="0"/>
            </a:spcBef>
            <a:spcAft>
              <a:spcPct val="35000"/>
            </a:spcAft>
          </a:pPr>
          <a:r>
            <a:rPr lang="en-US" sz="1000" kern="1200" dirty="0">
              <a:solidFill>
                <a:srgbClr val="505050">
                  <a:hueOff val="0"/>
                  <a:satOff val="0"/>
                  <a:lumOff val="0"/>
                  <a:alphaOff val="0"/>
                </a:srgbClr>
              </a:solidFill>
              <a:latin typeface="+mn-lt"/>
              <a:ea typeface="+mn-ea"/>
              <a:cs typeface="+mn-cs"/>
            </a:rPr>
            <a:t>Ads displayed based </a:t>
          </a:r>
          <a:r>
            <a:rPr lang="en-US" sz="1000" kern="1200" dirty="0" smtClean="0">
              <a:solidFill>
                <a:srgbClr val="505050">
                  <a:hueOff val="0"/>
                  <a:satOff val="0"/>
                  <a:lumOff val="0"/>
                  <a:alphaOff val="0"/>
                </a:srgbClr>
              </a:solidFill>
              <a:latin typeface="+mn-lt"/>
              <a:ea typeface="+mn-ea"/>
              <a:cs typeface="+mn-cs"/>
            </a:rPr>
            <a:t>upon keywords searched through an online search </a:t>
          </a:r>
          <a:r>
            <a:rPr lang="en-US" sz="1000" kern="1200" dirty="0">
              <a:solidFill>
                <a:srgbClr val="505050">
                  <a:hueOff val="0"/>
                  <a:satOff val="0"/>
                  <a:lumOff val="0"/>
                  <a:alphaOff val="0"/>
                </a:srgbClr>
              </a:solidFill>
              <a:latin typeface="+mn-lt"/>
              <a:ea typeface="+mn-ea"/>
              <a:cs typeface="+mn-cs"/>
            </a:rPr>
            <a:t>bar</a:t>
          </a:r>
        </a:p>
      </dsp:txBody>
      <dsp:txXfrm>
        <a:off x="4529263" y="3698521"/>
        <a:ext cx="1801725" cy="1118688"/>
      </dsp:txXfrm>
    </dsp:sp>
    <dsp:sp modelId="{35212016-1CFE-498E-8EB2-4B01B2253ED1}">
      <dsp:nvSpPr>
        <dsp:cNvPr id="0" name=""/>
        <dsp:cNvSpPr/>
      </dsp:nvSpPr>
      <dsp:spPr>
        <a:xfrm>
          <a:off x="6632366" y="1733645"/>
          <a:ext cx="1871333" cy="1188296"/>
        </a:xfrm>
        <a:prstGeom prst="roundRect">
          <a:avLst>
            <a:gd name="adj" fmla="val 10000"/>
          </a:avLst>
        </a:prstGeom>
        <a:solidFill>
          <a:srgbClr val="008272"/>
        </a:solidFill>
        <a:ln w="10795" cap="flat" cmpd="sng" algn="ctr">
          <a:solidFill>
            <a:srgbClr val="008272"/>
          </a:solidFill>
          <a:prstDash val="solid"/>
        </a:ln>
        <a:effectLst/>
      </dsp:spPr>
      <dsp:style>
        <a:lnRef idx="2">
          <a:scrgbClr r="0" g="0" b="0"/>
        </a:lnRef>
        <a:fillRef idx="1">
          <a:scrgbClr r="0" g="0" b="0"/>
        </a:fillRef>
        <a:effectRef idx="0">
          <a:scrgbClr r="0" g="0" b="0"/>
        </a:effectRef>
        <a:fontRef idx="minor">
          <a:schemeClr val="lt1"/>
        </a:fontRef>
      </dsp:style>
    </dsp:sp>
    <dsp:sp modelId="{DDD17A05-2AD2-45D1-8E5F-9D1EAA35A721}">
      <dsp:nvSpPr>
        <dsp:cNvPr id="0" name=""/>
        <dsp:cNvSpPr/>
      </dsp:nvSpPr>
      <dsp:spPr>
        <a:xfrm>
          <a:off x="6840292" y="1931175"/>
          <a:ext cx="1871333" cy="1188296"/>
        </a:xfrm>
        <a:prstGeom prst="roundRect">
          <a:avLst>
            <a:gd name="adj" fmla="val 10000"/>
          </a:avLst>
        </a:prstGeom>
        <a:solidFill>
          <a:srgbClr val="FFFFFF">
            <a:alpha val="90000"/>
            <a:hueOff val="0"/>
            <a:satOff val="0"/>
            <a:lumOff val="0"/>
            <a:alphaOff val="0"/>
          </a:srgbClr>
        </a:solidFill>
        <a:ln w="10795" cap="flat" cmpd="sng" algn="ctr">
          <a:solidFill>
            <a:srgbClr val="008272"/>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solidFill>
                <a:srgbClr val="505050">
                  <a:hueOff val="0"/>
                  <a:satOff val="0"/>
                  <a:lumOff val="0"/>
                  <a:alphaOff val="0"/>
                </a:srgbClr>
              </a:solidFill>
              <a:latin typeface="+mn-lt"/>
              <a:ea typeface="+mn-ea"/>
              <a:cs typeface="+mn-cs"/>
            </a:rPr>
            <a:t>Multimedia Rich Advertising</a:t>
          </a:r>
        </a:p>
        <a:p>
          <a:pPr lvl="0" algn="ctr" defTabSz="622300">
            <a:lnSpc>
              <a:spcPct val="90000"/>
            </a:lnSpc>
            <a:spcBef>
              <a:spcPct val="0"/>
            </a:spcBef>
            <a:spcAft>
              <a:spcPct val="35000"/>
            </a:spcAft>
          </a:pPr>
          <a:r>
            <a:rPr lang="en-US" sz="1100" kern="1200" dirty="0">
              <a:solidFill>
                <a:srgbClr val="505050">
                  <a:hueOff val="0"/>
                  <a:satOff val="0"/>
                  <a:lumOff val="0"/>
                  <a:alphaOff val="0"/>
                </a:srgbClr>
              </a:solidFill>
              <a:latin typeface="+mn-lt"/>
              <a:ea typeface="+mn-ea"/>
              <a:cs typeface="+mn-cs"/>
            </a:rPr>
            <a:t>Interactive ads </a:t>
          </a:r>
        </a:p>
      </dsp:txBody>
      <dsp:txXfrm>
        <a:off x="6875096" y="1965979"/>
        <a:ext cx="1801725" cy="1118688"/>
      </dsp:txXfrm>
    </dsp:sp>
    <dsp:sp modelId="{922D04DA-3363-4E2A-921A-F47538EF6C3A}">
      <dsp:nvSpPr>
        <dsp:cNvPr id="0" name=""/>
        <dsp:cNvSpPr/>
      </dsp:nvSpPr>
      <dsp:spPr>
        <a:xfrm>
          <a:off x="6573718" y="3466188"/>
          <a:ext cx="1988628" cy="1188296"/>
        </a:xfrm>
        <a:prstGeom prst="roundRect">
          <a:avLst>
            <a:gd name="adj" fmla="val 10000"/>
          </a:avLst>
        </a:prstGeom>
        <a:solidFill>
          <a:srgbClr val="008272"/>
        </a:solidFill>
        <a:ln w="10795" cap="flat" cmpd="sng" algn="ctr">
          <a:solidFill>
            <a:srgbClr val="008272"/>
          </a:solidFill>
          <a:prstDash val="solid"/>
        </a:ln>
        <a:effectLst/>
      </dsp:spPr>
      <dsp:style>
        <a:lnRef idx="2">
          <a:scrgbClr r="0" g="0" b="0"/>
        </a:lnRef>
        <a:fillRef idx="1">
          <a:scrgbClr r="0" g="0" b="0"/>
        </a:fillRef>
        <a:effectRef idx="0">
          <a:scrgbClr r="0" g="0" b="0"/>
        </a:effectRef>
        <a:fontRef idx="minor">
          <a:schemeClr val="lt1"/>
        </a:fontRef>
      </dsp:style>
    </dsp:sp>
    <dsp:sp modelId="{2DAC0A92-CD6C-401A-B18F-5F920EE63146}">
      <dsp:nvSpPr>
        <dsp:cNvPr id="0" name=""/>
        <dsp:cNvSpPr/>
      </dsp:nvSpPr>
      <dsp:spPr>
        <a:xfrm>
          <a:off x="6781644" y="3663717"/>
          <a:ext cx="1988628" cy="1188296"/>
        </a:xfrm>
        <a:prstGeom prst="roundRect">
          <a:avLst>
            <a:gd name="adj" fmla="val 10000"/>
          </a:avLst>
        </a:prstGeom>
        <a:solidFill>
          <a:srgbClr val="FFFFFF">
            <a:alpha val="90000"/>
            <a:hueOff val="0"/>
            <a:satOff val="0"/>
            <a:lumOff val="0"/>
            <a:alphaOff val="0"/>
          </a:srgbClr>
        </a:solidFill>
        <a:ln w="10795" cap="flat" cmpd="sng" algn="ctr">
          <a:solidFill>
            <a:srgbClr val="008272"/>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endParaRPr lang="en-US" sz="1100" kern="1200" dirty="0">
            <a:solidFill>
              <a:srgbClr val="505050">
                <a:hueOff val="0"/>
                <a:satOff val="0"/>
                <a:lumOff val="0"/>
                <a:alphaOff val="0"/>
              </a:srgbClr>
            </a:solidFill>
            <a:latin typeface="+mn-lt"/>
            <a:ea typeface="+mn-ea"/>
            <a:cs typeface="+mn-cs"/>
          </a:endParaRPr>
        </a:p>
        <a:p>
          <a:pPr lvl="0" algn="ctr" defTabSz="488950">
            <a:lnSpc>
              <a:spcPct val="90000"/>
            </a:lnSpc>
            <a:spcBef>
              <a:spcPct val="0"/>
            </a:spcBef>
            <a:spcAft>
              <a:spcPct val="35000"/>
            </a:spcAft>
          </a:pPr>
          <a:r>
            <a:rPr lang="en-US" sz="1100" b="1" kern="1200" dirty="0">
              <a:solidFill>
                <a:srgbClr val="505050">
                  <a:hueOff val="0"/>
                  <a:satOff val="0"/>
                  <a:lumOff val="0"/>
                  <a:alphaOff val="0"/>
                </a:srgbClr>
              </a:solidFill>
              <a:latin typeface="+mn-lt"/>
              <a:ea typeface="+mn-ea"/>
              <a:cs typeface="+mn-cs"/>
            </a:rPr>
            <a:t>Display Advertising</a:t>
          </a:r>
        </a:p>
        <a:p>
          <a:pPr lvl="0" algn="ctr" defTabSz="488950">
            <a:lnSpc>
              <a:spcPct val="90000"/>
            </a:lnSpc>
            <a:spcBef>
              <a:spcPct val="0"/>
            </a:spcBef>
            <a:spcAft>
              <a:spcPct val="35000"/>
            </a:spcAft>
          </a:pPr>
          <a:r>
            <a:rPr lang="en-US" sz="800" b="0" kern="1200" dirty="0">
              <a:solidFill>
                <a:srgbClr val="505050">
                  <a:hueOff val="0"/>
                  <a:satOff val="0"/>
                  <a:lumOff val="0"/>
                  <a:alphaOff val="0"/>
                </a:srgbClr>
              </a:solidFill>
              <a:latin typeface="+mn-lt"/>
              <a:ea typeface="+mn-ea"/>
              <a:cs typeface="+mn-cs"/>
            </a:rPr>
            <a:t>(Banner/Flash/Games/Pop-Ups)</a:t>
          </a:r>
          <a:endParaRPr lang="en-US" sz="1100" b="0" kern="1200" dirty="0">
            <a:solidFill>
              <a:srgbClr val="505050">
                <a:hueOff val="0"/>
                <a:satOff val="0"/>
                <a:lumOff val="0"/>
                <a:alphaOff val="0"/>
              </a:srgbClr>
            </a:solidFill>
            <a:latin typeface="+mn-lt"/>
            <a:ea typeface="+mn-ea"/>
            <a:cs typeface="+mn-cs"/>
          </a:endParaRPr>
        </a:p>
        <a:p>
          <a:pPr lvl="0" algn="ctr" defTabSz="488950">
            <a:lnSpc>
              <a:spcPct val="90000"/>
            </a:lnSpc>
            <a:spcBef>
              <a:spcPct val="0"/>
            </a:spcBef>
            <a:spcAft>
              <a:spcPct val="35000"/>
            </a:spcAft>
          </a:pPr>
          <a:r>
            <a:rPr lang="en-US" sz="1000" kern="1200" dirty="0">
              <a:solidFill>
                <a:srgbClr val="505050">
                  <a:hueOff val="0"/>
                  <a:satOff val="0"/>
                  <a:lumOff val="0"/>
                  <a:alphaOff val="0"/>
                </a:srgbClr>
              </a:solidFill>
              <a:latin typeface="+mn-lt"/>
              <a:ea typeface="+mn-ea"/>
              <a:cs typeface="+mn-cs"/>
            </a:rPr>
            <a:t>Can be a double edged sword- Attractive or Distracting</a:t>
          </a:r>
        </a:p>
        <a:p>
          <a:pPr lvl="0" algn="l" defTabSz="488950">
            <a:lnSpc>
              <a:spcPct val="90000"/>
            </a:lnSpc>
            <a:spcBef>
              <a:spcPct val="0"/>
            </a:spcBef>
            <a:spcAft>
              <a:spcPct val="35000"/>
            </a:spcAft>
          </a:pPr>
          <a:endParaRPr lang="en-US" sz="1000" kern="1200" dirty="0">
            <a:solidFill>
              <a:srgbClr val="505050">
                <a:hueOff val="0"/>
                <a:satOff val="0"/>
                <a:lumOff val="0"/>
                <a:alphaOff val="0"/>
              </a:srgbClr>
            </a:solidFill>
            <a:latin typeface="+mn-lt"/>
            <a:ea typeface="+mn-ea"/>
            <a:cs typeface="+mn-cs"/>
          </a:endParaRPr>
        </a:p>
      </dsp:txBody>
      <dsp:txXfrm>
        <a:off x="6816448" y="3698521"/>
        <a:ext cx="1919020" cy="111868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2B7841-0ABC-4E7F-9F40-1A27FE979FFA}" type="datetimeFigureOut">
              <a:rPr lang="en-US" smtClean="0"/>
              <a:t>4/17/2018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A723AA-A953-4996-BB94-4E8CCF93ED25}"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panose="020B0502040204020203" pitchFamily="34" charset="0"/>
              </a:defRPr>
            </a:lvl1pPr>
          </a:lstStyle>
          <a:p>
            <a:fld id="{12DDAECC-4D5C-414C-B003-8CAB5E0952E9}" type="datetimeFigureOut">
              <a:rPr lang="en-US" smtClean="0"/>
              <a:pPr/>
              <a:t>4/17/2018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panose="020B0502040204020203"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CC43679E-75BF-4FD4-9ED7-B5A5C183ED73}"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20B0502040204020203" pitchFamily="34" charset="0"/>
        <a:ea typeface="+mn-ea"/>
        <a:cs typeface="+mn-cs"/>
      </a:defRPr>
    </a:lvl1pPr>
    <a:lvl2pPr marL="457200" algn="l" defTabSz="914400" rtl="0" eaLnBrk="1" latinLnBrk="0" hangingPunct="1">
      <a:defRPr sz="1200" kern="1200">
        <a:solidFill>
          <a:schemeClr val="tx1"/>
        </a:solidFill>
        <a:latin typeface="Segoe UI" panose="020B0502040204020203" pitchFamily="34" charset="0"/>
        <a:ea typeface="+mn-ea"/>
        <a:cs typeface="+mn-cs"/>
      </a:defRPr>
    </a:lvl2pPr>
    <a:lvl3pPr marL="914400" algn="l" defTabSz="914400" rtl="0" eaLnBrk="1" latinLnBrk="0" hangingPunct="1">
      <a:defRPr sz="1200" kern="1200">
        <a:solidFill>
          <a:schemeClr val="tx1"/>
        </a:solidFill>
        <a:latin typeface="Segoe UI" panose="020B0502040204020203" pitchFamily="34" charset="0"/>
        <a:ea typeface="+mn-ea"/>
        <a:cs typeface="+mn-cs"/>
      </a:defRPr>
    </a:lvl3pPr>
    <a:lvl4pPr marL="1371600" algn="l" defTabSz="914400" rtl="0" eaLnBrk="1" latinLnBrk="0" hangingPunct="1">
      <a:defRPr sz="1200" kern="1200">
        <a:solidFill>
          <a:schemeClr val="tx1"/>
        </a:solidFill>
        <a:latin typeface="Segoe UI" panose="020B0502040204020203" pitchFamily="34" charset="0"/>
        <a:ea typeface="+mn-ea"/>
        <a:cs typeface="+mn-cs"/>
      </a:defRPr>
    </a:lvl4pPr>
    <a:lvl5pPr marL="1828800" algn="l" defTabSz="914400" rtl="0" eaLnBrk="1" latinLnBrk="0" hangingPunct="1">
      <a:defRPr sz="1200" kern="1200">
        <a:solidFill>
          <a:schemeClr val="tx1"/>
        </a:solidFill>
        <a:latin typeface="Segoe UI"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Crawler is an </a:t>
            </a:r>
            <a:r>
              <a:rPr lang="en-US" dirty="0" smtClean="0">
                <a:solidFill>
                  <a:srgbClr val="080808"/>
                </a:solidFill>
              </a:rPr>
              <a:t>Internet</a:t>
            </a:r>
            <a:r>
              <a:rPr lang="en-US" dirty="0" smtClean="0"/>
              <a:t> bot that systematically browses the World Wide Web, typically for the purpose of Web indexing</a:t>
            </a:r>
          </a:p>
        </p:txBody>
      </p:sp>
      <p:sp>
        <p:nvSpPr>
          <p:cNvPr id="4" name="Slide Number Placeholder 3"/>
          <p:cNvSpPr>
            <a:spLocks noGrp="1"/>
          </p:cNvSpPr>
          <p:nvPr>
            <p:ph type="sldNum" sz="quarter" idx="10"/>
          </p:nvPr>
        </p:nvSpPr>
        <p:spPr/>
        <p:txBody>
          <a:bodyPr/>
          <a:lstStyle/>
          <a:p>
            <a:fld id="{CC43679E-75BF-4FD4-9ED7-B5A5C183ED73}" type="slidenum">
              <a:rPr lang="en-US" smtClean="0"/>
              <a:pPr/>
              <a:t>6</a:t>
            </a:fld>
            <a:endParaRPr lang="en-US"/>
          </a:p>
        </p:txBody>
      </p:sp>
    </p:spTree>
    <p:extLst>
      <p:ext uri="{BB962C8B-B14F-4D97-AF65-F5344CB8AC3E}">
        <p14:creationId xmlns:p14="http://schemas.microsoft.com/office/powerpoint/2010/main" val="1764839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Crawler is an </a:t>
            </a:r>
            <a:r>
              <a:rPr lang="en-US" dirty="0" smtClean="0">
                <a:solidFill>
                  <a:srgbClr val="080808"/>
                </a:solidFill>
              </a:rPr>
              <a:t>Internet</a:t>
            </a:r>
            <a:r>
              <a:rPr lang="en-US" dirty="0" smtClean="0"/>
              <a:t> bot that systematically browses the World Wide Web, typically for the purpose of Web indexing</a:t>
            </a:r>
          </a:p>
        </p:txBody>
      </p:sp>
      <p:sp>
        <p:nvSpPr>
          <p:cNvPr id="4" name="Slide Number Placeholder 3"/>
          <p:cNvSpPr>
            <a:spLocks noGrp="1"/>
          </p:cNvSpPr>
          <p:nvPr>
            <p:ph type="sldNum" sz="quarter" idx="10"/>
          </p:nvPr>
        </p:nvSpPr>
        <p:spPr/>
        <p:txBody>
          <a:bodyPr/>
          <a:lstStyle/>
          <a:p>
            <a:fld id="{CC43679E-75BF-4FD4-9ED7-B5A5C183ED73}" type="slidenum">
              <a:rPr lang="en-US" smtClean="0"/>
              <a:pPr/>
              <a:t>7</a:t>
            </a:fld>
            <a:endParaRPr lang="en-US"/>
          </a:p>
        </p:txBody>
      </p:sp>
    </p:spTree>
    <p:extLst>
      <p:ext uri="{BB962C8B-B14F-4D97-AF65-F5344CB8AC3E}">
        <p14:creationId xmlns:p14="http://schemas.microsoft.com/office/powerpoint/2010/main" val="292497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Crawler is an </a:t>
            </a:r>
            <a:r>
              <a:rPr lang="en-US" dirty="0" smtClean="0">
                <a:solidFill>
                  <a:srgbClr val="080808"/>
                </a:solidFill>
              </a:rPr>
              <a:t>Internet</a:t>
            </a:r>
            <a:r>
              <a:rPr lang="en-US" dirty="0" smtClean="0"/>
              <a:t> bot that systematically browses the World Wide Web, typically for the purpose of Web indexing</a:t>
            </a:r>
          </a:p>
        </p:txBody>
      </p:sp>
      <p:sp>
        <p:nvSpPr>
          <p:cNvPr id="4" name="Slide Number Placeholder 3"/>
          <p:cNvSpPr>
            <a:spLocks noGrp="1"/>
          </p:cNvSpPr>
          <p:nvPr>
            <p:ph type="sldNum" sz="quarter" idx="10"/>
          </p:nvPr>
        </p:nvSpPr>
        <p:spPr/>
        <p:txBody>
          <a:bodyPr/>
          <a:lstStyle/>
          <a:p>
            <a:fld id="{CC43679E-75BF-4FD4-9ED7-B5A5C183ED73}" type="slidenum">
              <a:rPr lang="en-US" smtClean="0"/>
              <a:pPr/>
              <a:t>9</a:t>
            </a:fld>
            <a:endParaRPr lang="en-US"/>
          </a:p>
        </p:txBody>
      </p:sp>
    </p:spTree>
    <p:extLst>
      <p:ext uri="{BB962C8B-B14F-4D97-AF65-F5344CB8AC3E}">
        <p14:creationId xmlns:p14="http://schemas.microsoft.com/office/powerpoint/2010/main" val="3249197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Notes:</a:t>
            </a:r>
          </a:p>
          <a:p>
            <a:endParaRPr lang="en-US" dirty="0" smtClean="0"/>
          </a:p>
          <a:p>
            <a:r>
              <a:rPr lang="en-US" dirty="0" smtClean="0"/>
              <a:t>Advantages</a:t>
            </a:r>
          </a:p>
          <a:p>
            <a:pPr lvl="1"/>
            <a:r>
              <a:rPr lang="en-US" dirty="0" smtClean="0"/>
              <a:t>Advertisements are more relevant  compared to banner or display ads  which leads to higher clicks</a:t>
            </a:r>
          </a:p>
          <a:p>
            <a:pPr lvl="1"/>
            <a:r>
              <a:rPr lang="en-US" dirty="0" smtClean="0"/>
              <a:t>Provide information and transaction capabilities to customers wherever and whenever they are ready to buy a product or service</a:t>
            </a:r>
          </a:p>
          <a:p>
            <a:pPr lvl="1"/>
            <a:r>
              <a:rPr lang="en-US" dirty="0" smtClean="0"/>
              <a:t>Advertisers not required to set up their own website for advertisements</a:t>
            </a:r>
          </a:p>
          <a:p>
            <a:r>
              <a:rPr lang="en-US" dirty="0" smtClean="0"/>
              <a:t>Disadvantages</a:t>
            </a:r>
          </a:p>
          <a:p>
            <a:pPr lvl="1"/>
            <a:r>
              <a:rPr lang="en-US" dirty="0" smtClean="0"/>
              <a:t>Content ads are completely based on the keywords picked up by the crawler- might face poor relevancy </a:t>
            </a:r>
          </a:p>
          <a:p>
            <a:pPr lvl="1"/>
            <a:r>
              <a:rPr lang="en-US" dirty="0" smtClean="0"/>
              <a:t>Advertisements displayed are based on bid, CTR, relevancy </a:t>
            </a:r>
            <a:r>
              <a:rPr lang="en-US" dirty="0" err="1" smtClean="0"/>
              <a:t>etc</a:t>
            </a:r>
            <a:r>
              <a:rPr lang="en-US" dirty="0" smtClean="0"/>
              <a:t> .However the advertisement finally displayed may not appeal to the users interest</a:t>
            </a:r>
          </a:p>
          <a:p>
            <a:pPr lvl="1"/>
            <a:r>
              <a:rPr lang="en-US" dirty="0" smtClean="0"/>
              <a:t>Located in a single Ad unit and is textual hence  may not  capture the attention of the user</a:t>
            </a:r>
          </a:p>
          <a:p>
            <a:pPr lvl="1"/>
            <a:r>
              <a:rPr lang="en-US" dirty="0" smtClean="0"/>
              <a:t>Location of the ad unit may also not be an optimum location on the webpage</a:t>
            </a:r>
          </a:p>
        </p:txBody>
      </p:sp>
      <p:sp>
        <p:nvSpPr>
          <p:cNvPr id="4" name="Slide Number Placeholder 3"/>
          <p:cNvSpPr>
            <a:spLocks noGrp="1"/>
          </p:cNvSpPr>
          <p:nvPr>
            <p:ph type="sldNum" sz="quarter" idx="10"/>
          </p:nvPr>
        </p:nvSpPr>
        <p:spPr/>
        <p:txBody>
          <a:bodyPr/>
          <a:lstStyle/>
          <a:p>
            <a:fld id="{CC43679E-75BF-4FD4-9ED7-B5A5C183ED73}" type="slidenum">
              <a:rPr lang="en-US" smtClean="0"/>
              <a:pPr/>
              <a:t>10</a:t>
            </a:fld>
            <a:endParaRPr lang="en-US"/>
          </a:p>
        </p:txBody>
      </p:sp>
    </p:spTree>
    <p:extLst>
      <p:ext uri="{BB962C8B-B14F-4D97-AF65-F5344CB8AC3E}">
        <p14:creationId xmlns:p14="http://schemas.microsoft.com/office/powerpoint/2010/main" val="3885703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Notes:</a:t>
            </a:r>
          </a:p>
          <a:p>
            <a:endParaRPr lang="en-US" dirty="0" smtClean="0"/>
          </a:p>
          <a:p>
            <a:r>
              <a:rPr lang="en-US" dirty="0" smtClean="0"/>
              <a:t>Advantages</a:t>
            </a:r>
          </a:p>
          <a:p>
            <a:pPr lvl="1"/>
            <a:r>
              <a:rPr lang="en-US" dirty="0" smtClean="0"/>
              <a:t>Advertisements are more relevant  compared to banner or display ads  which leads to higher clicks</a:t>
            </a:r>
          </a:p>
          <a:p>
            <a:pPr lvl="1"/>
            <a:r>
              <a:rPr lang="en-US" dirty="0" smtClean="0"/>
              <a:t>Provide information and transaction capabilities to customers wherever and whenever they are ready to buy a product or service</a:t>
            </a:r>
          </a:p>
          <a:p>
            <a:pPr lvl="1"/>
            <a:r>
              <a:rPr lang="en-US" dirty="0" smtClean="0"/>
              <a:t>Advertisers not required to set up their own website for advertisements</a:t>
            </a:r>
          </a:p>
          <a:p>
            <a:r>
              <a:rPr lang="en-US" dirty="0" smtClean="0"/>
              <a:t>Disadvantages</a:t>
            </a:r>
          </a:p>
          <a:p>
            <a:pPr lvl="1"/>
            <a:r>
              <a:rPr lang="en-US" dirty="0" smtClean="0"/>
              <a:t>Content ads are completely based on the keywords picked up by the crawler- might face poor relevancy </a:t>
            </a:r>
          </a:p>
          <a:p>
            <a:pPr lvl="1"/>
            <a:r>
              <a:rPr lang="en-US" dirty="0" smtClean="0"/>
              <a:t>Advertisements displayed are based on bid, CTR, relevancy </a:t>
            </a:r>
            <a:r>
              <a:rPr lang="en-US" dirty="0" err="1" smtClean="0"/>
              <a:t>etc</a:t>
            </a:r>
            <a:r>
              <a:rPr lang="en-US" dirty="0" smtClean="0"/>
              <a:t> .However the advertisement finally displayed may not appeal to the users interest</a:t>
            </a:r>
          </a:p>
          <a:p>
            <a:pPr lvl="1"/>
            <a:r>
              <a:rPr lang="en-US" dirty="0" smtClean="0"/>
              <a:t>Located in a single Ad unit and is textual hence  may not  capture the attention of the user</a:t>
            </a:r>
          </a:p>
          <a:p>
            <a:pPr lvl="1"/>
            <a:r>
              <a:rPr lang="en-US" dirty="0" smtClean="0"/>
              <a:t>Location of the ad unit may also not be an optimum location on the webpage</a:t>
            </a:r>
          </a:p>
        </p:txBody>
      </p:sp>
      <p:sp>
        <p:nvSpPr>
          <p:cNvPr id="4" name="Slide Number Placeholder 3"/>
          <p:cNvSpPr>
            <a:spLocks noGrp="1"/>
          </p:cNvSpPr>
          <p:nvPr>
            <p:ph type="sldNum" sz="quarter" idx="10"/>
          </p:nvPr>
        </p:nvSpPr>
        <p:spPr/>
        <p:txBody>
          <a:bodyPr/>
          <a:lstStyle/>
          <a:p>
            <a:fld id="{CC43679E-75BF-4FD4-9ED7-B5A5C183ED73}" type="slidenum">
              <a:rPr lang="en-US" smtClean="0"/>
              <a:pPr/>
              <a:t>11</a:t>
            </a:fld>
            <a:endParaRPr lang="en-US"/>
          </a:p>
        </p:txBody>
      </p:sp>
    </p:spTree>
    <p:extLst>
      <p:ext uri="{BB962C8B-B14F-4D97-AF65-F5344CB8AC3E}">
        <p14:creationId xmlns:p14="http://schemas.microsoft.com/office/powerpoint/2010/main" val="26470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Ranking</a:t>
            </a:r>
            <a:r>
              <a:rPr lang="en-US" baseline="0" dirty="0" smtClean="0"/>
              <a:t> : Each ad is assigned a rank based on its performance and the amount advertiser is willing to spend to display it. The higher the ranking, more is the chance of the ad getting displayed</a:t>
            </a:r>
            <a:endParaRPr lang="en-US" dirty="0" smtClean="0"/>
          </a:p>
        </p:txBody>
      </p:sp>
      <p:sp>
        <p:nvSpPr>
          <p:cNvPr id="4" name="Slide Number Placeholder 3"/>
          <p:cNvSpPr>
            <a:spLocks noGrp="1"/>
          </p:cNvSpPr>
          <p:nvPr>
            <p:ph type="sldNum" sz="quarter" idx="10"/>
          </p:nvPr>
        </p:nvSpPr>
        <p:spPr/>
        <p:txBody>
          <a:bodyPr/>
          <a:lstStyle/>
          <a:p>
            <a:fld id="{CC43679E-75BF-4FD4-9ED7-B5A5C183ED73}" type="slidenum">
              <a:rPr lang="en-US" smtClean="0"/>
              <a:pPr/>
              <a:t>13</a:t>
            </a:fld>
            <a:endParaRPr lang="en-US"/>
          </a:p>
        </p:txBody>
      </p:sp>
    </p:spTree>
    <p:extLst>
      <p:ext uri="{BB962C8B-B14F-4D97-AF65-F5344CB8AC3E}">
        <p14:creationId xmlns:p14="http://schemas.microsoft.com/office/powerpoint/2010/main" val="2686667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Top 10 advantages of search marketing:</a:t>
            </a:r>
          </a:p>
          <a:p>
            <a:pPr marL="171450" indent="-171450">
              <a:buFont typeface="Arial" pitchFamily="34" charset="0"/>
              <a:buChar char="•"/>
            </a:pPr>
            <a:r>
              <a:rPr lang="en-GB" b="1" dirty="0" smtClean="0"/>
              <a:t>Affordable </a:t>
            </a:r>
            <a:r>
              <a:rPr lang="en-GB" dirty="0" smtClean="0"/>
              <a:t>– with cost per clicks starting at £0.05, even small business can afford</a:t>
            </a:r>
            <a:r>
              <a:rPr lang="en-GB" baseline="0" dirty="0" smtClean="0"/>
              <a:t> to test the waters without a large initial investment</a:t>
            </a:r>
          </a:p>
          <a:p>
            <a:pPr marL="171450" indent="-171450">
              <a:buFont typeface="Arial" pitchFamily="34" charset="0"/>
              <a:buChar char="•"/>
            </a:pPr>
            <a:r>
              <a:rPr lang="en-GB" b="1" baseline="0" dirty="0" smtClean="0"/>
              <a:t>Higher ROI</a:t>
            </a:r>
            <a:r>
              <a:rPr lang="en-GB" baseline="0" dirty="0" smtClean="0"/>
              <a:t> – It’s a cost per click model. If no one visit’s your site, you do not pay for placement. You only pay for actual traffic</a:t>
            </a:r>
          </a:p>
          <a:p>
            <a:pPr marL="171450" indent="-171450">
              <a:buFont typeface="Arial" pitchFamily="34" charset="0"/>
              <a:buChar char="•"/>
            </a:pPr>
            <a:r>
              <a:rPr lang="en-GB" b="1" baseline="0" dirty="0" smtClean="0"/>
              <a:t>Better Targeting</a:t>
            </a:r>
            <a:r>
              <a:rPr lang="en-GB" baseline="0" dirty="0" smtClean="0"/>
              <a:t> – You can choose keywords that describe your product or service to ensure you only appear for specific queries. In addition, Your ads can appear for all searches or you can refine your audience. Microsoft adCenter offers the strongest range of targeting including Time of day/day of week, location and proximity, demographics (age and gender), device type (mobile or PC)</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GB" sz="1200" b="1" spc="-81" dirty="0" smtClean="0">
                <a:ln w="3175">
                  <a:noFill/>
                </a:ln>
                <a:solidFill>
                  <a:schemeClr val="bg2">
                    <a:lumMod val="10000"/>
                  </a:schemeClr>
                </a:solidFill>
                <a:latin typeface="Segoe UI Light" panose="020B0502040204020203" pitchFamily="34" charset="0"/>
                <a:cs typeface="Segoe UI Light" panose="020B0502040204020203" pitchFamily="34" charset="0"/>
              </a:rPr>
              <a:t>Expandable audience coverage</a:t>
            </a:r>
            <a:r>
              <a:rPr lang="en-GB" sz="1200" b="1" spc="-81" baseline="0" dirty="0" smtClean="0">
                <a:ln w="3175">
                  <a:noFill/>
                </a:ln>
                <a:solidFill>
                  <a:schemeClr val="bg2">
                    <a:lumMod val="10000"/>
                  </a:schemeClr>
                </a:solidFill>
                <a:latin typeface="Segoe UI Light" panose="020B0502040204020203" pitchFamily="34" charset="0"/>
                <a:cs typeface="Segoe UI Light" panose="020B0502040204020203" pitchFamily="34" charset="0"/>
              </a:rPr>
              <a:t> - </a:t>
            </a:r>
            <a:r>
              <a:rPr lang="en-GB" baseline="0" dirty="0" smtClean="0"/>
              <a:t> As your business grows, so can your search marketing campaign. You can spend as much or as little as you can afford</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GB" sz="1200" b="1" spc="-81" dirty="0" smtClean="0">
                <a:ln w="3175">
                  <a:noFill/>
                </a:ln>
                <a:solidFill>
                  <a:schemeClr val="bg2">
                    <a:lumMod val="10000"/>
                  </a:schemeClr>
                </a:solidFill>
                <a:latin typeface="Segoe UI Light" panose="020B0502040204020203" pitchFamily="34" charset="0"/>
                <a:cs typeface="Segoe UI Light" panose="020B0502040204020203" pitchFamily="34" charset="0"/>
              </a:rPr>
              <a:t>Handy performance analysis</a:t>
            </a:r>
            <a:r>
              <a:rPr lang="en-GB" sz="1200" b="1" spc="-81" baseline="0" dirty="0" smtClean="0">
                <a:ln w="3175">
                  <a:noFill/>
                </a:ln>
                <a:solidFill>
                  <a:schemeClr val="bg2">
                    <a:lumMod val="10000"/>
                  </a:schemeClr>
                </a:solidFill>
                <a:latin typeface="Segoe UI Light" panose="020B0502040204020203" pitchFamily="34" charset="0"/>
                <a:cs typeface="Segoe UI Light" panose="020B0502040204020203" pitchFamily="34" charset="0"/>
              </a:rPr>
              <a:t> - </a:t>
            </a:r>
            <a:r>
              <a:rPr lang="en-GB" baseline="0" dirty="0" smtClean="0"/>
              <a:t>from tracking clicks to tracking sales, you can pull a range of reports that tell you where your account is performing well and where there are opportunities to improve</a:t>
            </a:r>
          </a:p>
          <a:p>
            <a:pPr marL="171450" indent="-171450">
              <a:buFont typeface="Arial" pitchFamily="34" charset="0"/>
              <a:buChar char="•"/>
            </a:pPr>
            <a:r>
              <a:rPr lang="en-GB" b="1" baseline="0" dirty="0" smtClean="0"/>
              <a:t>Ease of Business </a:t>
            </a:r>
            <a:r>
              <a:rPr lang="en-GB" baseline="0" dirty="0" smtClean="0"/>
              <a:t>– setting up a search campaign is easy, although becoming an expert may take some time</a:t>
            </a:r>
          </a:p>
          <a:p>
            <a:pPr marL="171450" indent="-171450">
              <a:buFont typeface="Arial" pitchFamily="34" charset="0"/>
              <a:buChar char="•"/>
            </a:pPr>
            <a:r>
              <a:rPr lang="en-GB" b="1" baseline="0" dirty="0" smtClean="0"/>
              <a:t>Always on </a:t>
            </a:r>
            <a:r>
              <a:rPr lang="en-GB" baseline="0" dirty="0" smtClean="0"/>
              <a:t>– You can run a search campaign for as long as you like, there is no time limit</a:t>
            </a:r>
          </a:p>
          <a:p>
            <a:pPr marL="171450" indent="-171450">
              <a:buFont typeface="Arial" pitchFamily="34" charset="0"/>
              <a:buChar char="•"/>
            </a:pPr>
            <a:r>
              <a:rPr lang="en-GB" b="1" baseline="0" dirty="0" smtClean="0"/>
              <a:t>Active Audience </a:t>
            </a:r>
            <a:r>
              <a:rPr lang="en-GB" baseline="0" dirty="0" smtClean="0"/>
              <a:t>– as with directories, search results are displayed to users who are actively searching for your product or service and are there fore more likely to purchase</a:t>
            </a:r>
          </a:p>
          <a:p>
            <a:pPr marL="171450" indent="-171450">
              <a:buFont typeface="Arial" pitchFamily="34" charset="0"/>
              <a:buChar char="•"/>
            </a:pPr>
            <a:r>
              <a:rPr lang="en-GB" b="1" baseline="0" dirty="0" smtClean="0"/>
              <a:t>Control</a:t>
            </a:r>
            <a:r>
              <a:rPr lang="en-GB" baseline="0" dirty="0" smtClean="0"/>
              <a:t> – you have the flexibility to change your campaign as you go along by adding keywords, writing new ads or amending bids</a:t>
            </a:r>
          </a:p>
          <a:p>
            <a:pPr marL="171450" indent="-171450">
              <a:buFont typeface="Arial" pitchFamily="34" charset="0"/>
              <a:buChar char="•"/>
            </a:pPr>
            <a:endParaRPr lang="en-US" dirty="0" smtClean="0"/>
          </a:p>
          <a:p>
            <a:pPr marL="171450" indent="-171450">
              <a:buFont typeface="Arial" pitchFamily="34" charset="0"/>
              <a:buChar char="•"/>
            </a:pPr>
            <a:endParaRPr lang="en-US" dirty="0" smtClean="0"/>
          </a:p>
          <a:p>
            <a:pPr marL="0" indent="0">
              <a:buFont typeface="Arial" pitchFamily="34" charset="0"/>
              <a:buNone/>
            </a:pPr>
            <a:r>
              <a:rPr lang="en-US" dirty="0" smtClean="0"/>
              <a:t>Disadvantages: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Advertisements displayed are based on bid, CTR, relevancy .However the advertisement finally displayed may not appeal to the users interest</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Located in a single Ad unit and is textual hence  may not  capture the attention of the user</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Side rail advertisements may not capture the attention of the user.</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For companies with a lower budget or a narrower range of products on which to increase lifetime  value it may be not possible to compete.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Since Pay Per Click has become popular due to its effectiveness, it is competitive and because it is based on competitive bids it can get expensive</a:t>
            </a:r>
            <a:endParaRPr lang="en-US" dirty="0" smtClean="0"/>
          </a:p>
        </p:txBody>
      </p:sp>
      <p:sp>
        <p:nvSpPr>
          <p:cNvPr id="4" name="Slide Number Placeholder 3"/>
          <p:cNvSpPr>
            <a:spLocks noGrp="1"/>
          </p:cNvSpPr>
          <p:nvPr>
            <p:ph type="sldNum" sz="quarter" idx="10"/>
          </p:nvPr>
        </p:nvSpPr>
        <p:spPr/>
        <p:txBody>
          <a:bodyPr/>
          <a:lstStyle/>
          <a:p>
            <a:fld id="{CC43679E-75BF-4FD4-9ED7-B5A5C183ED73}" type="slidenum">
              <a:rPr lang="en-US" smtClean="0"/>
              <a:pPr/>
              <a:t>16</a:t>
            </a:fld>
            <a:endParaRPr lang="en-US"/>
          </a:p>
        </p:txBody>
      </p:sp>
    </p:spTree>
    <p:extLst>
      <p:ext uri="{BB962C8B-B14F-4D97-AF65-F5344CB8AC3E}">
        <p14:creationId xmlns:p14="http://schemas.microsoft.com/office/powerpoint/2010/main" val="2917308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Top 10 advantages of search marketing:</a:t>
            </a:r>
          </a:p>
          <a:p>
            <a:pPr marL="171450" indent="-171450">
              <a:buFont typeface="Arial" pitchFamily="34" charset="0"/>
              <a:buChar char="•"/>
            </a:pPr>
            <a:r>
              <a:rPr lang="en-GB" b="1" dirty="0" smtClean="0"/>
              <a:t>Affordable </a:t>
            </a:r>
            <a:r>
              <a:rPr lang="en-GB" dirty="0" smtClean="0"/>
              <a:t>– with cost per clicks starting at £0.05, even small business can afford</a:t>
            </a:r>
            <a:r>
              <a:rPr lang="en-GB" baseline="0" dirty="0" smtClean="0"/>
              <a:t> to test the waters without a large initial investment</a:t>
            </a:r>
          </a:p>
          <a:p>
            <a:pPr marL="171450" indent="-171450">
              <a:buFont typeface="Arial" pitchFamily="34" charset="0"/>
              <a:buChar char="•"/>
            </a:pPr>
            <a:r>
              <a:rPr lang="en-GB" b="1" baseline="0" dirty="0" smtClean="0"/>
              <a:t>Higher ROI</a:t>
            </a:r>
            <a:r>
              <a:rPr lang="en-GB" baseline="0" dirty="0" smtClean="0"/>
              <a:t> – It’s a cost per click model. If no one visit’s your site, you do not pay for placement. You only pay for actual traffic</a:t>
            </a:r>
          </a:p>
          <a:p>
            <a:pPr marL="171450" indent="-171450">
              <a:buFont typeface="Arial" pitchFamily="34" charset="0"/>
              <a:buChar char="•"/>
            </a:pPr>
            <a:r>
              <a:rPr lang="en-GB" b="1" baseline="0" dirty="0" smtClean="0"/>
              <a:t>Better Targeting</a:t>
            </a:r>
            <a:r>
              <a:rPr lang="en-GB" baseline="0" dirty="0" smtClean="0"/>
              <a:t> – You can choose keywords that describe your product or service to ensure you only appear for specific queries. In addition, Your ads can appear for all searches or you can refine your audience. Microsoft adCenter offers the strongest range of targeting including Time of day/day of week, location and proximity, demographics (age and gender), device type (mobile or PC)</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GB" sz="1200" b="1" spc="-81" dirty="0" smtClean="0">
                <a:ln w="3175">
                  <a:noFill/>
                </a:ln>
                <a:solidFill>
                  <a:schemeClr val="bg2">
                    <a:lumMod val="10000"/>
                  </a:schemeClr>
                </a:solidFill>
                <a:latin typeface="Segoe UI Light" panose="020B0502040204020203" pitchFamily="34" charset="0"/>
                <a:cs typeface="Segoe UI Light" panose="020B0502040204020203" pitchFamily="34" charset="0"/>
              </a:rPr>
              <a:t>Expandable audience coverage</a:t>
            </a:r>
            <a:r>
              <a:rPr lang="en-GB" sz="1200" b="1" spc="-81" baseline="0" dirty="0" smtClean="0">
                <a:ln w="3175">
                  <a:noFill/>
                </a:ln>
                <a:solidFill>
                  <a:schemeClr val="bg2">
                    <a:lumMod val="10000"/>
                  </a:schemeClr>
                </a:solidFill>
                <a:latin typeface="Segoe UI Light" panose="020B0502040204020203" pitchFamily="34" charset="0"/>
                <a:cs typeface="Segoe UI Light" panose="020B0502040204020203" pitchFamily="34" charset="0"/>
              </a:rPr>
              <a:t> - </a:t>
            </a:r>
            <a:r>
              <a:rPr lang="en-GB" baseline="0" dirty="0" smtClean="0"/>
              <a:t> As your business grows, so can your search marketing campaign. You can spend as much or as little as you can afford</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GB" sz="1200" b="1" spc="-81" dirty="0" smtClean="0">
                <a:ln w="3175">
                  <a:noFill/>
                </a:ln>
                <a:solidFill>
                  <a:schemeClr val="bg2">
                    <a:lumMod val="10000"/>
                  </a:schemeClr>
                </a:solidFill>
                <a:latin typeface="Segoe UI Light" panose="020B0502040204020203" pitchFamily="34" charset="0"/>
                <a:cs typeface="Segoe UI Light" panose="020B0502040204020203" pitchFamily="34" charset="0"/>
              </a:rPr>
              <a:t>Handy performance analysis</a:t>
            </a:r>
            <a:r>
              <a:rPr lang="en-GB" sz="1200" b="1" spc="-81" baseline="0" dirty="0" smtClean="0">
                <a:ln w="3175">
                  <a:noFill/>
                </a:ln>
                <a:solidFill>
                  <a:schemeClr val="bg2">
                    <a:lumMod val="10000"/>
                  </a:schemeClr>
                </a:solidFill>
                <a:latin typeface="Segoe UI Light" panose="020B0502040204020203" pitchFamily="34" charset="0"/>
                <a:cs typeface="Segoe UI Light" panose="020B0502040204020203" pitchFamily="34" charset="0"/>
              </a:rPr>
              <a:t> - </a:t>
            </a:r>
            <a:r>
              <a:rPr lang="en-GB" baseline="0" dirty="0" smtClean="0"/>
              <a:t>from tracking clicks to tracking sales, you can pull a range of reports that tell you where your account is performing well and where there are opportunities to improve</a:t>
            </a:r>
          </a:p>
          <a:p>
            <a:pPr marL="171450" indent="-171450">
              <a:buFont typeface="Arial" pitchFamily="34" charset="0"/>
              <a:buChar char="•"/>
            </a:pPr>
            <a:r>
              <a:rPr lang="en-GB" b="1" baseline="0" dirty="0" smtClean="0"/>
              <a:t>Ease of Business </a:t>
            </a:r>
            <a:r>
              <a:rPr lang="en-GB" baseline="0" dirty="0" smtClean="0"/>
              <a:t>– setting up a search campaign is easy, although becoming an expert may take some time</a:t>
            </a:r>
          </a:p>
          <a:p>
            <a:pPr marL="171450" indent="-171450">
              <a:buFont typeface="Arial" pitchFamily="34" charset="0"/>
              <a:buChar char="•"/>
            </a:pPr>
            <a:r>
              <a:rPr lang="en-GB" b="1" baseline="0" dirty="0" smtClean="0"/>
              <a:t>Always on </a:t>
            </a:r>
            <a:r>
              <a:rPr lang="en-GB" baseline="0" dirty="0" smtClean="0"/>
              <a:t>– You can run a search campaign for as long as you like, there is no time limit</a:t>
            </a:r>
          </a:p>
          <a:p>
            <a:pPr marL="171450" indent="-171450">
              <a:buFont typeface="Arial" pitchFamily="34" charset="0"/>
              <a:buChar char="•"/>
            </a:pPr>
            <a:r>
              <a:rPr lang="en-GB" b="1" baseline="0" dirty="0" smtClean="0"/>
              <a:t>Active Audience </a:t>
            </a:r>
            <a:r>
              <a:rPr lang="en-GB" baseline="0" dirty="0" smtClean="0"/>
              <a:t>– as with directories, search results are displayed to users who are actively searching for your product or service and are there fore more likely to purchase</a:t>
            </a:r>
          </a:p>
          <a:p>
            <a:pPr marL="171450" indent="-171450">
              <a:buFont typeface="Arial" pitchFamily="34" charset="0"/>
              <a:buChar char="•"/>
            </a:pPr>
            <a:r>
              <a:rPr lang="en-GB" b="1" baseline="0" dirty="0" smtClean="0"/>
              <a:t>Control</a:t>
            </a:r>
            <a:r>
              <a:rPr lang="en-GB" baseline="0" dirty="0" smtClean="0"/>
              <a:t> – you have the flexibility to change your campaign as you go along by adding keywords, writing new ads or amending bids</a:t>
            </a:r>
          </a:p>
          <a:p>
            <a:pPr marL="171450" indent="-171450">
              <a:buFont typeface="Arial" pitchFamily="34" charset="0"/>
              <a:buChar char="•"/>
            </a:pPr>
            <a:endParaRPr lang="en-US" dirty="0" smtClean="0"/>
          </a:p>
          <a:p>
            <a:pPr marL="171450" indent="-171450">
              <a:buFont typeface="Arial" pitchFamily="34" charset="0"/>
              <a:buChar char="•"/>
            </a:pPr>
            <a:endParaRPr lang="en-US" dirty="0" smtClean="0"/>
          </a:p>
          <a:p>
            <a:pPr marL="0" indent="0">
              <a:buFont typeface="Arial" pitchFamily="34" charset="0"/>
              <a:buNone/>
            </a:pPr>
            <a:r>
              <a:rPr lang="en-US" dirty="0" smtClean="0"/>
              <a:t>Disadvantages: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Advertisements displayed are based on bid, CTR, relevancy .However the advertisement finally displayed may not appeal to the users interest</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Located in a single Ad unit and is textual hence  may not  capture the attention of the user</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Side rail advertisements may not capture the attention of the user.</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For companies with a lower budget or a narrower range of products on which to increase lifetime  value it may be not possible to compete.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Since Pay Per Click has become popular due to its effectiveness, it is competitive and because it is based on competitive bids it can get expensive</a:t>
            </a:r>
            <a:endParaRPr lang="en-US" dirty="0" smtClean="0"/>
          </a:p>
        </p:txBody>
      </p:sp>
      <p:sp>
        <p:nvSpPr>
          <p:cNvPr id="4" name="Slide Number Placeholder 3"/>
          <p:cNvSpPr>
            <a:spLocks noGrp="1"/>
          </p:cNvSpPr>
          <p:nvPr>
            <p:ph type="sldNum" sz="quarter" idx="10"/>
          </p:nvPr>
        </p:nvSpPr>
        <p:spPr/>
        <p:txBody>
          <a:bodyPr/>
          <a:lstStyle/>
          <a:p>
            <a:fld id="{CC43679E-75BF-4FD4-9ED7-B5A5C183ED73}" type="slidenum">
              <a:rPr lang="en-US" smtClean="0"/>
              <a:pPr/>
              <a:t>17</a:t>
            </a:fld>
            <a:endParaRPr lang="en-US"/>
          </a:p>
        </p:txBody>
      </p:sp>
    </p:spTree>
    <p:extLst>
      <p:ext uri="{BB962C8B-B14F-4D97-AF65-F5344CB8AC3E}">
        <p14:creationId xmlns:p14="http://schemas.microsoft.com/office/powerpoint/2010/main" val="14037542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image" Target="../media/image1.png"/><Relationship Id="rId4" Type="http://schemas.openxmlformats.org/officeDocument/2006/relationships/oleObject" Target="../embeddings/oleObject2.bin"/></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vmlDrawing" Target="../drawings/vmlDrawing9.vml"/><Relationship Id="rId5" Type="http://schemas.openxmlformats.org/officeDocument/2006/relationships/image" Target="../media/image1.png"/><Relationship Id="rId4" Type="http://schemas.openxmlformats.org/officeDocument/2006/relationships/oleObject" Target="../embeddings/oleObject9.bin"/></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vmlDrawing" Target="../drawings/vmlDrawing10.vml"/><Relationship Id="rId5" Type="http://schemas.openxmlformats.org/officeDocument/2006/relationships/image" Target="../media/image1.png"/><Relationship Id="rId4" Type="http://schemas.openxmlformats.org/officeDocument/2006/relationships/oleObject" Target="../embeddings/oleObject10.bin"/></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9.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19.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19.emf"/></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vmlDrawing" Target="../drawings/vmlDrawing3.vml"/><Relationship Id="rId5" Type="http://schemas.openxmlformats.org/officeDocument/2006/relationships/image" Target="../media/image1.png"/><Relationship Id="rId4" Type="http://schemas.openxmlformats.org/officeDocument/2006/relationships/oleObject" Target="../embeddings/oleObject3.bin"/></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image" Target="../media/image27.png"/><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vmlDrawing" Target="../drawings/vmlDrawing5.vml"/><Relationship Id="rId5" Type="http://schemas.openxmlformats.org/officeDocument/2006/relationships/image" Target="../media/image1.png"/><Relationship Id="rId4" Type="http://schemas.openxmlformats.org/officeDocument/2006/relationships/oleObject" Target="../embeddings/oleObject5.bin"/></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vmlDrawing" Target="../drawings/vmlDrawing7.vml"/><Relationship Id="rId6" Type="http://schemas.openxmlformats.org/officeDocument/2006/relationships/image" Target="../media/image1.png"/><Relationship Id="rId5" Type="http://schemas.openxmlformats.org/officeDocument/2006/relationships/oleObject" Target="../embeddings/oleObject7.bin"/><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3.xml"/><Relationship Id="rId1" Type="http://schemas.openxmlformats.org/officeDocument/2006/relationships/vmlDrawing" Target="../drawings/vmlDrawing8.vml"/><Relationship Id="rId6" Type="http://schemas.openxmlformats.org/officeDocument/2006/relationships/image" Target="../media/image1.png"/><Relationship Id="rId5" Type="http://schemas.openxmlformats.org/officeDocument/2006/relationships/oleObject" Target="../embeddings/oleObject8.bin"/><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_light backgroun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905767"/>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flipH="1" flipV="1">
            <a:off x="0" y="0"/>
            <a:ext cx="6640286" cy="4833257"/>
          </a:xfrm>
          <a:prstGeom prst="rect">
            <a:avLst/>
          </a:prstGeom>
        </p:spPr>
      </p:pic>
      <p:sp>
        <p:nvSpPr>
          <p:cNvPr id="4" name="Text Placeholder 16"/>
          <p:cNvSpPr>
            <a:spLocks noGrp="1"/>
          </p:cNvSpPr>
          <p:nvPr>
            <p:ph type="body" sz="quarter" idx="10" hasCustomPrompt="1"/>
          </p:nvPr>
        </p:nvSpPr>
        <p:spPr>
          <a:xfrm>
            <a:off x="758952" y="758952"/>
            <a:ext cx="7953124" cy="660774"/>
          </a:xfrm>
        </p:spPr>
        <p:txBody>
          <a:bodyPr>
            <a:noAutofit/>
          </a:bodyPr>
          <a:lstStyle>
            <a:lvl1pPr marL="0" indent="0">
              <a:buNone/>
              <a:defRPr lang="en-US" sz="4000" kern="1200" dirty="0">
                <a:solidFill>
                  <a:schemeClr val="tx1"/>
                </a:solidFill>
                <a:latin typeface="Segoe UI"/>
                <a:ea typeface="+mn-ea"/>
                <a:cs typeface="+mn-cs"/>
              </a:defRPr>
            </a:lvl1pPr>
          </a:lstStyle>
          <a:p>
            <a:pPr lvl="0"/>
            <a:r>
              <a:rPr lang="en-US"/>
              <a:t>Click to add Title</a:t>
            </a:r>
          </a:p>
        </p:txBody>
      </p:sp>
      <p:sp>
        <p:nvSpPr>
          <p:cNvPr id="8" name="TextBox 7"/>
          <p:cNvSpPr txBox="1"/>
          <p:nvPr userDrawn="1"/>
        </p:nvSpPr>
        <p:spPr>
          <a:xfrm>
            <a:off x="5778500" y="6726765"/>
            <a:ext cx="1173198" cy="153888"/>
          </a:xfrm>
          <a:prstGeom prst="rect">
            <a:avLst/>
          </a:prstGeom>
          <a:noFill/>
        </p:spPr>
        <p:txBody>
          <a:bodyPr wrap="none" lIns="0" tIns="0" rIns="0" bIns="0" rtlCol="0">
            <a:spAutoFit/>
          </a:bodyPr>
          <a:lstStyle/>
          <a:p>
            <a:pPr defTabSz="914363"/>
            <a:r>
              <a:rPr lang="en-US" sz="1000" dirty="0">
                <a:solidFill>
                  <a:srgbClr val="505050"/>
                </a:solidFill>
                <a:latin typeface="Segoe UI Light"/>
              </a:rPr>
              <a:t>Microsoft Confidential</a:t>
            </a:r>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66814" y="6422697"/>
            <a:ext cx="758773" cy="291368"/>
          </a:xfrm>
          <a:prstGeom prst="rect">
            <a:avLst/>
          </a:prstGeom>
        </p:spPr>
      </p:pic>
      <p:graphicFrame>
        <p:nvGraphicFramePr>
          <p:cNvPr id="12" name="Object 113"/>
          <p:cNvGraphicFramePr>
            <a:graphicFrameLocks noChangeAspect="1"/>
          </p:cNvGraphicFramePr>
          <p:nvPr userDrawn="1">
            <p:extLst/>
          </p:nvPr>
        </p:nvGraphicFramePr>
        <p:xfrm>
          <a:off x="11728174" y="6515100"/>
          <a:ext cx="446153" cy="306600"/>
        </p:xfrm>
        <a:graphic>
          <a:graphicData uri="http://schemas.openxmlformats.org/presentationml/2006/ole">
            <mc:AlternateContent xmlns:mc="http://schemas.openxmlformats.org/markup-compatibility/2006">
              <mc:Choice xmlns:v="urn:schemas-microsoft-com:vml" Requires="v">
                <p:oleObj spid="_x0000_s9312" r:id="rId6" imgW="971686" imgH="895238" progId="PBrush">
                  <p:embed/>
                </p:oleObj>
              </mc:Choice>
              <mc:Fallback>
                <p:oleObj r:id="rId6" imgW="971686" imgH="895238"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28174" y="6515100"/>
                        <a:ext cx="446153" cy="306600"/>
                      </a:xfrm>
                      <a:prstGeom prst="rect">
                        <a:avLst/>
                      </a:prstGeom>
                      <a:noFill/>
                      <a:extLst/>
                    </p:spPr>
                  </p:pic>
                </p:oleObj>
              </mc:Fallback>
            </mc:AlternateContent>
          </a:graphicData>
        </a:graphic>
      </p:graphicFrame>
    </p:spTree>
    <p:extLst>
      <p:ext uri="{BB962C8B-B14F-4D97-AF65-F5344CB8AC3E}">
        <p14:creationId xmlns:p14="http://schemas.microsoft.com/office/powerpoint/2010/main" val="865298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94186"/>
            <a:ext cx="11655841" cy="853489"/>
          </a:xfrm>
        </p:spPr>
        <p:txBody>
          <a:bodyPr/>
          <a:lstStyle>
            <a:lvl1pPr>
              <a:defRPr sz="2867"/>
            </a:lvl1pPr>
          </a:lstStyle>
          <a:p>
            <a:r>
              <a:rPr lang="en-US" dirty="0"/>
              <a:t>Click to edit Master title style</a:t>
            </a:r>
          </a:p>
        </p:txBody>
      </p:sp>
      <p:sp>
        <p:nvSpPr>
          <p:cNvPr id="6" name="Text Placeholder 5"/>
          <p:cNvSpPr>
            <a:spLocks noGrp="1"/>
          </p:cNvSpPr>
          <p:nvPr>
            <p:ph type="body" sz="quarter" idx="10"/>
          </p:nvPr>
        </p:nvSpPr>
        <p:spPr>
          <a:xfrm>
            <a:off x="269241" y="1189177"/>
            <a:ext cx="11653523" cy="1542089"/>
          </a:xfrm>
        </p:spPr>
        <p:txBody>
          <a:bodyPr/>
          <a:lstStyle>
            <a:lvl1pPr marL="0" indent="0">
              <a:buNone/>
              <a:defRPr sz="2548">
                <a:gradFill>
                  <a:gsLst>
                    <a:gs pos="1250">
                      <a:schemeClr val="tx2"/>
                    </a:gs>
                    <a:gs pos="99000">
                      <a:schemeClr val="tx2"/>
                    </a:gs>
                  </a:gsLst>
                  <a:lin ang="5400000" scaled="0"/>
                </a:gradFill>
              </a:defRPr>
            </a:lvl1pPr>
            <a:lvl2pPr marL="0" indent="0">
              <a:buFontTx/>
              <a:buNone/>
              <a:defRPr sz="1562"/>
            </a:lvl2pPr>
            <a:lvl3pPr marL="178448" indent="0">
              <a:buNone/>
              <a:defRPr/>
            </a:lvl3pPr>
            <a:lvl4pPr marL="356895" indent="0">
              <a:buNone/>
              <a:defRPr/>
            </a:lvl4pPr>
            <a:lvl5pPr marL="53534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2"/>
          <a:stretch>
            <a:fillRect/>
          </a:stretch>
        </p:blipFill>
        <p:spPr>
          <a:xfrm>
            <a:off x="325283" y="6127328"/>
            <a:ext cx="1098703" cy="589808"/>
          </a:xfrm>
          <a:prstGeom prst="rect">
            <a:avLst/>
          </a:prstGeom>
        </p:spPr>
      </p:pic>
    </p:spTree>
    <p:extLst>
      <p:ext uri="{BB962C8B-B14F-4D97-AF65-F5344CB8AC3E}">
        <p14:creationId xmlns:p14="http://schemas.microsoft.com/office/powerpoint/2010/main" val="20134365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94186"/>
            <a:ext cx="11655841" cy="853489"/>
          </a:xfrm>
        </p:spPr>
        <p:txBody>
          <a:bodyPr vert="horz" wrap="square" lIns="146304" tIns="91440" rIns="146304" bIns="91440" rtlCol="0" anchor="t">
            <a:noAutofit/>
          </a:bodyPr>
          <a:lstStyle>
            <a:lvl1pPr>
              <a:defRPr lang="en-US" sz="2867" dirty="0"/>
            </a:lvl1pPr>
          </a:lstStyle>
          <a:p>
            <a:pPr lvl="0"/>
            <a:r>
              <a:rPr lang="en-US" dirty="0"/>
              <a:t>Click to edit Master title style</a:t>
            </a:r>
          </a:p>
        </p:txBody>
      </p:sp>
      <p:sp>
        <p:nvSpPr>
          <p:cNvPr id="6" name="Text Placeholder 5"/>
          <p:cNvSpPr>
            <a:spLocks noGrp="1"/>
          </p:cNvSpPr>
          <p:nvPr>
            <p:ph type="body" sz="quarter" idx="10"/>
          </p:nvPr>
        </p:nvSpPr>
        <p:spPr>
          <a:xfrm>
            <a:off x="269241" y="1189177"/>
            <a:ext cx="11653523" cy="1542089"/>
          </a:xfrm>
        </p:spPr>
        <p:txBody>
          <a:bodyPr/>
          <a:lstStyle>
            <a:lvl1pPr marL="0" indent="0">
              <a:buNone/>
              <a:defRPr sz="2548">
                <a:gradFill>
                  <a:gsLst>
                    <a:gs pos="1250">
                      <a:schemeClr val="tx1"/>
                    </a:gs>
                    <a:gs pos="99000">
                      <a:schemeClr val="tx1"/>
                    </a:gs>
                  </a:gsLst>
                  <a:lin ang="5400000" scaled="0"/>
                </a:gradFill>
              </a:defRPr>
            </a:lvl1pPr>
            <a:lvl2pPr marL="0" indent="0">
              <a:buFontTx/>
              <a:buNone/>
              <a:defRPr sz="1562"/>
            </a:lvl2pPr>
            <a:lvl3pPr marL="178448" indent="0">
              <a:buNone/>
              <a:defRPr/>
            </a:lvl3pPr>
            <a:lvl4pPr marL="356895" indent="0">
              <a:buNone/>
              <a:defRPr/>
            </a:lvl4pPr>
            <a:lvl5pPr marL="53534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2"/>
          <a:stretch>
            <a:fillRect/>
          </a:stretch>
        </p:blipFill>
        <p:spPr>
          <a:xfrm>
            <a:off x="325283" y="6127328"/>
            <a:ext cx="1098703" cy="589808"/>
          </a:xfrm>
          <a:prstGeom prst="rect">
            <a:avLst/>
          </a:prstGeom>
        </p:spPr>
      </p:pic>
    </p:spTree>
    <p:extLst>
      <p:ext uri="{BB962C8B-B14F-4D97-AF65-F5344CB8AC3E}">
        <p14:creationId xmlns:p14="http://schemas.microsoft.com/office/powerpoint/2010/main" val="164649432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594924"/>
          </a:xfrm>
        </p:spPr>
        <p:txBody>
          <a:bodyPr>
            <a:spAutoFit/>
          </a:bodyPr>
          <a:lstStyle>
            <a:lvl1pPr>
              <a:defRPr sz="2548">
                <a:gradFill>
                  <a:gsLst>
                    <a:gs pos="1250">
                      <a:schemeClr val="tx2"/>
                    </a:gs>
                    <a:gs pos="99000">
                      <a:schemeClr val="tx2"/>
                    </a:gs>
                  </a:gsLst>
                  <a:lin ang="5400000" scaled="0"/>
                </a:gra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69240" y="291851"/>
            <a:ext cx="11655841" cy="853489"/>
          </a:xfrm>
        </p:spPr>
        <p:txBody>
          <a:bodyPr/>
          <a:lstStyle/>
          <a:p>
            <a:r>
              <a:rPr lang="en-US" dirty="0"/>
              <a:t>Click to edit Master title style</a:t>
            </a:r>
          </a:p>
        </p:txBody>
      </p:sp>
      <p:pic>
        <p:nvPicPr>
          <p:cNvPr id="9" name="Picture 8"/>
          <p:cNvPicPr>
            <a:picLocks noChangeAspect="1"/>
          </p:cNvPicPr>
          <p:nvPr userDrawn="1"/>
        </p:nvPicPr>
        <p:blipFill>
          <a:blip r:embed="rId2"/>
          <a:stretch>
            <a:fillRect/>
          </a:stretch>
        </p:blipFill>
        <p:spPr>
          <a:xfrm>
            <a:off x="325283" y="6127328"/>
            <a:ext cx="1098703" cy="589808"/>
          </a:xfrm>
          <a:prstGeom prst="rect">
            <a:avLst/>
          </a:prstGeom>
        </p:spPr>
      </p:pic>
    </p:spTree>
    <p:extLst>
      <p:ext uri="{BB962C8B-B14F-4D97-AF65-F5344CB8AC3E}">
        <p14:creationId xmlns:p14="http://schemas.microsoft.com/office/powerpoint/2010/main" val="111916658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594924"/>
          </a:xfrm>
        </p:spPr>
        <p:txBody>
          <a:bodyPr>
            <a:spAutoFit/>
          </a:bodyPr>
          <a:lstStyle>
            <a:lvl1pPr>
              <a:defRPr sz="2548"/>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pic>
        <p:nvPicPr>
          <p:cNvPr id="9" name="Picture 8"/>
          <p:cNvPicPr>
            <a:picLocks noChangeAspect="1"/>
          </p:cNvPicPr>
          <p:nvPr userDrawn="1"/>
        </p:nvPicPr>
        <p:blipFill>
          <a:blip r:embed="rId2"/>
          <a:stretch>
            <a:fillRect/>
          </a:stretch>
        </p:blipFill>
        <p:spPr>
          <a:xfrm>
            <a:off x="325283" y="6127328"/>
            <a:ext cx="1098703" cy="589808"/>
          </a:xfrm>
          <a:prstGeom prst="rect">
            <a:avLst/>
          </a:prstGeom>
        </p:spPr>
      </p:pic>
    </p:spTree>
    <p:extLst>
      <p:ext uri="{BB962C8B-B14F-4D97-AF65-F5344CB8AC3E}">
        <p14:creationId xmlns:p14="http://schemas.microsoft.com/office/powerpoint/2010/main" val="350795354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9" cy="1561710"/>
          </a:xfrm>
        </p:spPr>
        <p:txBody>
          <a:bodyPr wrap="square">
            <a:spAutoFit/>
          </a:bodyPr>
          <a:lstStyle>
            <a:lvl1pPr marL="0" indent="0">
              <a:spcBef>
                <a:spcPts val="956"/>
              </a:spcBef>
              <a:buClr>
                <a:schemeClr val="tx1"/>
              </a:buClr>
              <a:buFont typeface="Wingdings" pitchFamily="2" charset="2"/>
              <a:buNone/>
              <a:defRPr sz="2548">
                <a:gradFill>
                  <a:gsLst>
                    <a:gs pos="1250">
                      <a:schemeClr val="tx2"/>
                    </a:gs>
                    <a:gs pos="99000">
                      <a:schemeClr val="tx2"/>
                    </a:gs>
                  </a:gsLst>
                  <a:lin ang="5400000" scaled="0"/>
                </a:gradFill>
              </a:defRPr>
            </a:lvl1pPr>
            <a:lvl2pPr marL="0" indent="0">
              <a:buNone/>
              <a:defRPr sz="1593"/>
            </a:lvl2pPr>
            <a:lvl3pPr marL="180926" indent="0">
              <a:buNone/>
              <a:tabLst/>
              <a:defRPr sz="1593"/>
            </a:lvl3pPr>
            <a:lvl4pPr marL="359375" indent="0">
              <a:buNone/>
              <a:defRPr sz="1432"/>
            </a:lvl4pPr>
            <a:lvl5pPr marL="535344" indent="0">
              <a:buNone/>
              <a:tabLst/>
              <a:defRPr sz="14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9" cy="1561710"/>
          </a:xfrm>
        </p:spPr>
        <p:txBody>
          <a:bodyPr wrap="square">
            <a:spAutoFit/>
          </a:bodyPr>
          <a:lstStyle>
            <a:lvl1pPr marL="0" indent="0">
              <a:spcBef>
                <a:spcPts val="956"/>
              </a:spcBef>
              <a:buClr>
                <a:schemeClr val="tx1"/>
              </a:buClr>
              <a:buFont typeface="Wingdings" pitchFamily="2" charset="2"/>
              <a:buNone/>
              <a:defRPr sz="2548">
                <a:gradFill>
                  <a:gsLst>
                    <a:gs pos="1250">
                      <a:schemeClr val="tx2"/>
                    </a:gs>
                    <a:gs pos="99000">
                      <a:schemeClr val="tx2"/>
                    </a:gs>
                  </a:gsLst>
                  <a:lin ang="5400000" scaled="0"/>
                </a:gradFill>
              </a:defRPr>
            </a:lvl1pPr>
            <a:lvl2pPr marL="0" indent="0">
              <a:buNone/>
              <a:defRPr sz="1593"/>
            </a:lvl2pPr>
            <a:lvl3pPr marL="180926" indent="0">
              <a:buNone/>
              <a:tabLst/>
              <a:defRPr sz="1593"/>
            </a:lvl3pPr>
            <a:lvl4pPr marL="359375" indent="0">
              <a:buNone/>
              <a:defRPr sz="1432"/>
            </a:lvl4pPr>
            <a:lvl5pPr marL="535344" indent="0">
              <a:buNone/>
              <a:tabLst/>
              <a:defRPr sz="14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2"/>
          <a:stretch>
            <a:fillRect/>
          </a:stretch>
        </p:blipFill>
        <p:spPr>
          <a:xfrm>
            <a:off x="325283" y="6127328"/>
            <a:ext cx="1098703" cy="589808"/>
          </a:xfrm>
          <a:prstGeom prst="rect">
            <a:avLst/>
          </a:prstGeom>
        </p:spPr>
      </p:pic>
    </p:spTree>
    <p:extLst>
      <p:ext uri="{BB962C8B-B14F-4D97-AF65-F5344CB8AC3E}">
        <p14:creationId xmlns:p14="http://schemas.microsoft.com/office/powerpoint/2010/main" val="984857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3" y="1189175"/>
            <a:ext cx="5378549" cy="1561710"/>
          </a:xfrm>
        </p:spPr>
        <p:txBody>
          <a:bodyPr wrap="square">
            <a:spAutoFit/>
          </a:bodyPr>
          <a:lstStyle>
            <a:lvl1pPr marL="0" indent="0">
              <a:spcBef>
                <a:spcPts val="956"/>
              </a:spcBef>
              <a:buClr>
                <a:schemeClr val="tx1"/>
              </a:buClr>
              <a:buFont typeface="Wingdings" pitchFamily="2" charset="2"/>
              <a:buNone/>
              <a:defRPr sz="2548"/>
            </a:lvl1pPr>
            <a:lvl2pPr marL="0" indent="0">
              <a:buNone/>
              <a:defRPr sz="1593"/>
            </a:lvl2pPr>
            <a:lvl3pPr marL="180926" indent="0">
              <a:buNone/>
              <a:tabLst/>
              <a:defRPr sz="1593"/>
            </a:lvl3pPr>
            <a:lvl4pPr marL="359375" indent="0">
              <a:buNone/>
              <a:defRPr sz="1432"/>
            </a:lvl4pPr>
            <a:lvl5pPr marL="535344" indent="0">
              <a:buNone/>
              <a:tabLst/>
              <a:defRPr sz="14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9" cy="1561710"/>
          </a:xfrm>
        </p:spPr>
        <p:txBody>
          <a:bodyPr wrap="square">
            <a:spAutoFit/>
          </a:bodyPr>
          <a:lstStyle>
            <a:lvl1pPr marL="0" indent="0">
              <a:spcBef>
                <a:spcPts val="956"/>
              </a:spcBef>
              <a:buClr>
                <a:schemeClr val="tx1"/>
              </a:buClr>
              <a:buFont typeface="Wingdings" pitchFamily="2" charset="2"/>
              <a:buNone/>
              <a:defRPr sz="2548"/>
            </a:lvl1pPr>
            <a:lvl2pPr marL="0" indent="0">
              <a:buNone/>
              <a:defRPr sz="1593"/>
            </a:lvl2pPr>
            <a:lvl3pPr marL="180926" indent="0">
              <a:buNone/>
              <a:tabLst/>
              <a:defRPr sz="1593"/>
            </a:lvl3pPr>
            <a:lvl4pPr marL="359375" indent="0">
              <a:buNone/>
              <a:defRPr sz="1432"/>
            </a:lvl4pPr>
            <a:lvl5pPr marL="535344" indent="0">
              <a:buNone/>
              <a:tabLst/>
              <a:defRPr sz="14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2"/>
          <a:stretch>
            <a:fillRect/>
          </a:stretch>
        </p:blipFill>
        <p:spPr>
          <a:xfrm>
            <a:off x="325283" y="6127328"/>
            <a:ext cx="1098703" cy="589808"/>
          </a:xfrm>
          <a:prstGeom prst="rect">
            <a:avLst/>
          </a:prstGeom>
        </p:spPr>
      </p:pic>
    </p:spTree>
    <p:extLst>
      <p:ext uri="{BB962C8B-B14F-4D97-AF65-F5344CB8AC3E}">
        <p14:creationId xmlns:p14="http://schemas.microsoft.com/office/powerpoint/2010/main" val="18153118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81"/>
            <a:ext cx="5378549" cy="1615442"/>
          </a:xfrm>
        </p:spPr>
        <p:txBody>
          <a:bodyPr wrap="square">
            <a:spAutoFit/>
          </a:bodyPr>
          <a:lstStyle>
            <a:lvl1pPr marL="224298" indent="-224298">
              <a:spcBef>
                <a:spcPts val="956"/>
              </a:spcBef>
              <a:buClr>
                <a:schemeClr val="tx2"/>
              </a:buClr>
              <a:buFont typeface="Arial" pitchFamily="34" charset="0"/>
              <a:buChar char="•"/>
              <a:defRPr sz="2548">
                <a:gradFill>
                  <a:gsLst>
                    <a:gs pos="1250">
                      <a:schemeClr val="tx2"/>
                    </a:gs>
                    <a:gs pos="99000">
                      <a:schemeClr val="tx2"/>
                    </a:gs>
                  </a:gsLst>
                  <a:lin ang="5400000" scaled="0"/>
                </a:gradFill>
              </a:defRPr>
            </a:lvl1pPr>
            <a:lvl2pPr marL="414634" indent="-182035">
              <a:defRPr sz="1911"/>
            </a:lvl2pPr>
            <a:lvl3pPr marL="546104" indent="-131470">
              <a:tabLst/>
              <a:defRPr sz="1593"/>
            </a:lvl3pPr>
            <a:lvl4pPr marL="687686" indent="-141583">
              <a:defRPr sz="1432"/>
            </a:lvl4pPr>
            <a:lvl5pPr marL="819156" indent="-131470">
              <a:tabLst/>
              <a:defRPr sz="14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81"/>
            <a:ext cx="5378549" cy="1615442"/>
          </a:xfrm>
        </p:spPr>
        <p:txBody>
          <a:bodyPr wrap="square">
            <a:spAutoFit/>
          </a:bodyPr>
          <a:lstStyle>
            <a:lvl1pPr marL="224298" indent="-224298">
              <a:spcBef>
                <a:spcPts val="956"/>
              </a:spcBef>
              <a:buClr>
                <a:schemeClr val="tx2"/>
              </a:buClr>
              <a:buFont typeface="Arial" pitchFamily="34" charset="0"/>
              <a:buChar char="•"/>
              <a:defRPr sz="2548">
                <a:gradFill>
                  <a:gsLst>
                    <a:gs pos="1250">
                      <a:schemeClr val="tx2"/>
                    </a:gs>
                    <a:gs pos="99000">
                      <a:schemeClr val="tx2"/>
                    </a:gs>
                  </a:gsLst>
                  <a:lin ang="5400000" scaled="0"/>
                </a:gradFill>
              </a:defRPr>
            </a:lvl1pPr>
            <a:lvl2pPr marL="414634" indent="-182035">
              <a:defRPr sz="1911"/>
            </a:lvl2pPr>
            <a:lvl3pPr marL="546104" indent="-131470">
              <a:tabLst/>
              <a:defRPr sz="1593"/>
            </a:lvl3pPr>
            <a:lvl4pPr marL="687686" indent="-141583">
              <a:defRPr sz="1432"/>
            </a:lvl4pPr>
            <a:lvl5pPr marL="819156" indent="-131470">
              <a:tabLst/>
              <a:defRPr sz="14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2"/>
          <a:stretch>
            <a:fillRect/>
          </a:stretch>
        </p:blipFill>
        <p:spPr>
          <a:xfrm>
            <a:off x="325283" y="6127328"/>
            <a:ext cx="1098703" cy="589808"/>
          </a:xfrm>
          <a:prstGeom prst="rect">
            <a:avLst/>
          </a:prstGeom>
        </p:spPr>
      </p:pic>
    </p:spTree>
    <p:extLst>
      <p:ext uri="{BB962C8B-B14F-4D97-AF65-F5344CB8AC3E}">
        <p14:creationId xmlns:p14="http://schemas.microsoft.com/office/powerpoint/2010/main" val="187076346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3" y="1189181"/>
            <a:ext cx="5378549" cy="1615442"/>
          </a:xfrm>
        </p:spPr>
        <p:txBody>
          <a:bodyPr wrap="square">
            <a:spAutoFit/>
          </a:bodyPr>
          <a:lstStyle>
            <a:lvl1pPr marL="224298" indent="-224298">
              <a:spcBef>
                <a:spcPts val="956"/>
              </a:spcBef>
              <a:buClr>
                <a:schemeClr val="tx1"/>
              </a:buClr>
              <a:buFont typeface="Arial" pitchFamily="34" charset="0"/>
              <a:buChar char="•"/>
              <a:defRPr sz="2548"/>
            </a:lvl1pPr>
            <a:lvl2pPr marL="414634" indent="-182035">
              <a:defRPr sz="1911"/>
            </a:lvl2pPr>
            <a:lvl3pPr marL="546104" indent="-131470">
              <a:tabLst/>
              <a:defRPr sz="1593"/>
            </a:lvl3pPr>
            <a:lvl4pPr marL="687686" indent="-141583">
              <a:defRPr sz="1432"/>
            </a:lvl4pPr>
            <a:lvl5pPr marL="819156" indent="-131470">
              <a:tabLst/>
              <a:defRPr sz="14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81"/>
            <a:ext cx="5378549" cy="1615442"/>
          </a:xfrm>
        </p:spPr>
        <p:txBody>
          <a:bodyPr wrap="square">
            <a:spAutoFit/>
          </a:bodyPr>
          <a:lstStyle>
            <a:lvl1pPr marL="224298" indent="-224298">
              <a:spcBef>
                <a:spcPts val="956"/>
              </a:spcBef>
              <a:buClr>
                <a:schemeClr val="tx1"/>
              </a:buClr>
              <a:buFont typeface="Arial" pitchFamily="34" charset="0"/>
              <a:buChar char="•"/>
              <a:defRPr sz="2548"/>
            </a:lvl1pPr>
            <a:lvl2pPr marL="414634" indent="-182035">
              <a:defRPr sz="1911"/>
            </a:lvl2pPr>
            <a:lvl3pPr marL="546104" indent="-131470">
              <a:tabLst/>
              <a:defRPr sz="1593"/>
            </a:lvl3pPr>
            <a:lvl4pPr marL="687686" indent="-141583">
              <a:defRPr sz="1432"/>
            </a:lvl4pPr>
            <a:lvl5pPr marL="819156" indent="-131470">
              <a:tabLst/>
              <a:defRPr sz="14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2"/>
          <a:stretch>
            <a:fillRect/>
          </a:stretch>
        </p:blipFill>
        <p:spPr>
          <a:xfrm>
            <a:off x="325283" y="6127328"/>
            <a:ext cx="1098703" cy="589808"/>
          </a:xfrm>
          <a:prstGeom prst="rect">
            <a:avLst/>
          </a:prstGeom>
        </p:spPr>
      </p:pic>
    </p:spTree>
    <p:extLst>
      <p:ext uri="{BB962C8B-B14F-4D97-AF65-F5344CB8AC3E}">
        <p14:creationId xmlns:p14="http://schemas.microsoft.com/office/powerpoint/2010/main" val="5578023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lvl1pPr>
          </a:lstStyle>
          <a:p>
            <a:pPr lvl="0"/>
            <a:r>
              <a:rPr lang="en-US" dirty="0"/>
              <a:t>Click to edit Master title style</a:t>
            </a:r>
          </a:p>
        </p:txBody>
      </p:sp>
      <p:pic>
        <p:nvPicPr>
          <p:cNvPr id="7" name="Picture 6"/>
          <p:cNvPicPr>
            <a:picLocks noChangeAspect="1"/>
          </p:cNvPicPr>
          <p:nvPr userDrawn="1"/>
        </p:nvPicPr>
        <p:blipFill>
          <a:blip r:embed="rId2"/>
          <a:stretch>
            <a:fillRect/>
          </a:stretch>
        </p:blipFill>
        <p:spPr>
          <a:xfrm>
            <a:off x="325283" y="6127328"/>
            <a:ext cx="1098703" cy="589808"/>
          </a:xfrm>
          <a:prstGeom prst="rect">
            <a:avLst/>
          </a:prstGeom>
        </p:spPr>
      </p:pic>
    </p:spTree>
    <p:extLst>
      <p:ext uri="{BB962C8B-B14F-4D97-AF65-F5344CB8AC3E}">
        <p14:creationId xmlns:p14="http://schemas.microsoft.com/office/powerpoint/2010/main" val="17918518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 Tammy Background">
    <p:bg>
      <p:bgPr>
        <a:solidFill>
          <a:srgbClr val="01796A"/>
        </a:solidFill>
        <a:effectLst/>
      </p:bgPr>
    </p:bg>
    <p:spTree>
      <p:nvGrpSpPr>
        <p:cNvPr id="1" name=""/>
        <p:cNvGrpSpPr/>
        <p:nvPr/>
      </p:nvGrpSpPr>
      <p:grpSpPr>
        <a:xfrm>
          <a:off x="0" y="0"/>
          <a:ext cx="0" cy="0"/>
          <a:chOff x="0" y="0"/>
          <a:chExt cx="0" cy="0"/>
        </a:xfrm>
      </p:grpSpPr>
      <p:sp>
        <p:nvSpPr>
          <p:cNvPr id="10" name="Rectangle 9"/>
          <p:cNvSpPr/>
          <p:nvPr userDrawn="1"/>
        </p:nvSpPr>
        <p:spPr>
          <a:xfrm>
            <a:off x="3"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698"/>
            <a:endParaRPr lang="en-US" sz="1462">
              <a:solidFill>
                <a:srgbClr val="FFFFFF"/>
              </a:solidFill>
            </a:endParaRPr>
          </a:p>
        </p:txBody>
      </p:sp>
      <p:sp>
        <p:nvSpPr>
          <p:cNvPr id="42" name="Title 1"/>
          <p:cNvSpPr>
            <a:spLocks noGrp="1"/>
          </p:cNvSpPr>
          <p:nvPr>
            <p:ph type="title" hasCustomPrompt="1"/>
          </p:nvPr>
        </p:nvSpPr>
        <p:spPr>
          <a:xfrm>
            <a:off x="266128" y="2088966"/>
            <a:ext cx="10736263" cy="723916"/>
          </a:xfrm>
        </p:spPr>
        <p:txBody>
          <a:bodyPr vert="horz" wrap="square" lIns="146304" tIns="91440" rIns="146304" bIns="91440" rtlCol="0" anchor="t">
            <a:spAutoFit/>
          </a:bodyPr>
          <a:lstStyle>
            <a:lvl1pPr>
              <a:defRPr lang="en-US" sz="3504" i="0" dirty="0">
                <a:gradFill>
                  <a:gsLst>
                    <a:gs pos="10619">
                      <a:schemeClr val="bg1"/>
                    </a:gs>
                    <a:gs pos="43000">
                      <a:schemeClr val="bg1"/>
                    </a:gs>
                  </a:gsLst>
                  <a:lin ang="5400000" scaled="1"/>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lnSpc>
                <a:spcPct val="100000"/>
              </a:lnSpc>
              <a:spcAft>
                <a:spcPts val="795"/>
              </a:spcAft>
            </a:pPr>
            <a:r>
              <a:rPr lang="en-US" dirty="0"/>
              <a:t>Divider Slide Title</a:t>
            </a:r>
          </a:p>
        </p:txBody>
      </p:sp>
      <p:pic>
        <p:nvPicPr>
          <p:cNvPr id="39" name="Picture 3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96513" y="6380800"/>
            <a:ext cx="1828799" cy="310129"/>
          </a:xfrm>
          <a:prstGeom prst="rect">
            <a:avLst/>
          </a:prstGeom>
        </p:spPr>
      </p:pic>
      <p:sp>
        <p:nvSpPr>
          <p:cNvPr id="13" name="Rectangle 2"/>
          <p:cNvSpPr/>
          <p:nvPr userDrawn="1"/>
        </p:nvSpPr>
        <p:spPr bwMode="auto">
          <a:xfrm>
            <a:off x="-108" y="4431986"/>
            <a:ext cx="12192108" cy="2426019"/>
          </a:xfrm>
          <a:custGeom>
            <a:avLst/>
            <a:gdLst>
              <a:gd name="connsiteX0" fmla="*/ 0 w 12436475"/>
              <a:gd name="connsiteY0" fmla="*/ 0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0 w 12436475"/>
              <a:gd name="connsiteY4" fmla="*/ 0 h 2474315"/>
              <a:gd name="connsiteX0" fmla="*/ 0 w 12550775"/>
              <a:gd name="connsiteY0" fmla="*/ 2057400 h 2474315"/>
              <a:gd name="connsiteX1" fmla="*/ 12550775 w 12550775"/>
              <a:gd name="connsiteY1" fmla="*/ 0 h 2474315"/>
              <a:gd name="connsiteX2" fmla="*/ 12550775 w 12550775"/>
              <a:gd name="connsiteY2" fmla="*/ 2474315 h 2474315"/>
              <a:gd name="connsiteX3" fmla="*/ 114300 w 12550775"/>
              <a:gd name="connsiteY3" fmla="*/ 2474315 h 2474315"/>
              <a:gd name="connsiteX4" fmla="*/ 0 w 12550775"/>
              <a:gd name="connsiteY4" fmla="*/ 2057400 h 2474315"/>
              <a:gd name="connsiteX0" fmla="*/ 6998 w 12436475"/>
              <a:gd name="connsiteY0" fmla="*/ 165618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8 w 12436475"/>
              <a:gd name="connsiteY4" fmla="*/ 1656184 h 2474315"/>
              <a:gd name="connsiteX0" fmla="*/ 483 w 12439291"/>
              <a:gd name="connsiteY0" fmla="*/ 1656184 h 2474315"/>
              <a:gd name="connsiteX1" fmla="*/ 12439291 w 12439291"/>
              <a:gd name="connsiteY1" fmla="*/ 0 h 2474315"/>
              <a:gd name="connsiteX2" fmla="*/ 12439291 w 12439291"/>
              <a:gd name="connsiteY2" fmla="*/ 2474315 h 2474315"/>
              <a:gd name="connsiteX3" fmla="*/ 2816 w 12439291"/>
              <a:gd name="connsiteY3" fmla="*/ 2474315 h 2474315"/>
              <a:gd name="connsiteX4" fmla="*/ 483 w 12439291"/>
              <a:gd name="connsiteY4" fmla="*/ 1656184 h 2474315"/>
              <a:gd name="connsiteX0" fmla="*/ 6998 w 12436475"/>
              <a:gd name="connsiteY0" fmla="*/ 165618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8 w 12436475"/>
              <a:gd name="connsiteY4" fmla="*/ 1656184 h 2474315"/>
              <a:gd name="connsiteX0" fmla="*/ 483 w 12439291"/>
              <a:gd name="connsiteY0" fmla="*/ 1674845 h 2474315"/>
              <a:gd name="connsiteX1" fmla="*/ 12439291 w 12439291"/>
              <a:gd name="connsiteY1" fmla="*/ 0 h 2474315"/>
              <a:gd name="connsiteX2" fmla="*/ 12439291 w 12439291"/>
              <a:gd name="connsiteY2" fmla="*/ 2474315 h 2474315"/>
              <a:gd name="connsiteX3" fmla="*/ 2816 w 12439291"/>
              <a:gd name="connsiteY3" fmla="*/ 2474315 h 2474315"/>
              <a:gd name="connsiteX4" fmla="*/ 483 w 12439291"/>
              <a:gd name="connsiteY4" fmla="*/ 1674845 h 2474315"/>
              <a:gd name="connsiteX0" fmla="*/ 44320 w 12436475"/>
              <a:gd name="connsiteY0" fmla="*/ 1842796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44320 w 12436475"/>
              <a:gd name="connsiteY4" fmla="*/ 1842796 h 2474315"/>
              <a:gd name="connsiteX0" fmla="*/ 6997 w 12436475"/>
              <a:gd name="connsiteY0" fmla="*/ 166551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7 w 12436475"/>
              <a:gd name="connsiteY4" fmla="*/ 1665514 h 2474315"/>
              <a:gd name="connsiteX0" fmla="*/ 483 w 12439292"/>
              <a:gd name="connsiteY0" fmla="*/ 1684175 h 2474315"/>
              <a:gd name="connsiteX1" fmla="*/ 12439292 w 12439292"/>
              <a:gd name="connsiteY1" fmla="*/ 0 h 2474315"/>
              <a:gd name="connsiteX2" fmla="*/ 12439292 w 12439292"/>
              <a:gd name="connsiteY2" fmla="*/ 2474315 h 2474315"/>
              <a:gd name="connsiteX3" fmla="*/ 2817 w 12439292"/>
              <a:gd name="connsiteY3" fmla="*/ 2474315 h 2474315"/>
              <a:gd name="connsiteX4" fmla="*/ 483 w 12439292"/>
              <a:gd name="connsiteY4" fmla="*/ 1684175 h 2474315"/>
              <a:gd name="connsiteX0" fmla="*/ 483 w 12439292"/>
              <a:gd name="connsiteY0" fmla="*/ 1665514 h 2474315"/>
              <a:gd name="connsiteX1" fmla="*/ 12439292 w 12439292"/>
              <a:gd name="connsiteY1" fmla="*/ 0 h 2474315"/>
              <a:gd name="connsiteX2" fmla="*/ 12439292 w 12439292"/>
              <a:gd name="connsiteY2" fmla="*/ 2474315 h 2474315"/>
              <a:gd name="connsiteX3" fmla="*/ 2817 w 12439292"/>
              <a:gd name="connsiteY3" fmla="*/ 2474315 h 2474315"/>
              <a:gd name="connsiteX4" fmla="*/ 483 w 12439292"/>
              <a:gd name="connsiteY4" fmla="*/ 1665514 h 2474315"/>
              <a:gd name="connsiteX0" fmla="*/ 6996 w 12436475"/>
              <a:gd name="connsiteY0" fmla="*/ 1674845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6 w 12436475"/>
              <a:gd name="connsiteY4" fmla="*/ 1674845 h 2474315"/>
              <a:gd name="connsiteX0" fmla="*/ 757 w 12436586"/>
              <a:gd name="connsiteY0" fmla="*/ 1655795 h 2474315"/>
              <a:gd name="connsiteX1" fmla="*/ 12436586 w 12436586"/>
              <a:gd name="connsiteY1" fmla="*/ 0 h 2474315"/>
              <a:gd name="connsiteX2" fmla="*/ 12436586 w 12436586"/>
              <a:gd name="connsiteY2" fmla="*/ 2474315 h 2474315"/>
              <a:gd name="connsiteX3" fmla="*/ 111 w 12436586"/>
              <a:gd name="connsiteY3" fmla="*/ 2474315 h 2474315"/>
              <a:gd name="connsiteX4" fmla="*/ 757 w 12436586"/>
              <a:gd name="connsiteY4" fmla="*/ 1655795 h 2474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6586" h="2474315">
                <a:moveTo>
                  <a:pt x="757" y="1655795"/>
                </a:moveTo>
                <a:lnTo>
                  <a:pt x="12436586" y="0"/>
                </a:lnTo>
                <a:lnTo>
                  <a:pt x="12436586" y="2474315"/>
                </a:lnTo>
                <a:lnTo>
                  <a:pt x="111" y="2474315"/>
                </a:lnTo>
                <a:cubicBezTo>
                  <a:pt x="2444" y="2201605"/>
                  <a:pt x="-1576" y="1928505"/>
                  <a:pt x="757" y="16557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sz="1432" kern="0" dirty="0" err="1">
              <a:solidFill>
                <a:srgbClr val="FFFFFF"/>
              </a:solidFill>
            </a:endParaRPr>
          </a:p>
        </p:txBody>
      </p:sp>
      <p:sp>
        <p:nvSpPr>
          <p:cNvPr id="8" name="TextBox 7"/>
          <p:cNvSpPr txBox="1"/>
          <p:nvPr userDrawn="1"/>
        </p:nvSpPr>
        <p:spPr>
          <a:xfrm>
            <a:off x="9296582" y="6193770"/>
            <a:ext cx="2760303" cy="433595"/>
          </a:xfrm>
          <a:prstGeom prst="rect">
            <a:avLst/>
          </a:prstGeom>
          <a:noFill/>
        </p:spPr>
        <p:txBody>
          <a:bodyPr wrap="square" lIns="145623" tIns="116498" rIns="145623" bIns="116498" rtlCol="0">
            <a:spAutoFit/>
          </a:bodyPr>
          <a:lstStyle>
            <a:defPPr>
              <a:defRPr lang="en-US"/>
            </a:defPPr>
            <a:lvl1pPr>
              <a:lnSpc>
                <a:spcPct val="90000"/>
              </a:lnSpc>
              <a:spcAft>
                <a:spcPts val="600"/>
              </a:spcAft>
              <a:defRPr sz="1800">
                <a:gradFill>
                  <a:gsLst>
                    <a:gs pos="3540">
                      <a:schemeClr val="tx2"/>
                    </a:gs>
                    <a:gs pos="45000">
                      <a:schemeClr val="tx2"/>
                    </a:gs>
                  </a:gsLst>
                  <a:lin ang="5400000" scaled="1"/>
                </a:gradFill>
              </a:defRPr>
            </a:lvl1pPr>
          </a:lstStyle>
          <a:p>
            <a:pPr defTabSz="742698"/>
            <a:r>
              <a:rPr lang="en-US" sz="1432" dirty="0">
                <a:gradFill>
                  <a:gsLst>
                    <a:gs pos="3540">
                      <a:srgbClr val="008272"/>
                    </a:gs>
                    <a:gs pos="45000">
                      <a:srgbClr val="008272"/>
                    </a:gs>
                  </a:gsLst>
                  <a:lin ang="5400000" scaled="1"/>
                </a:gradFill>
                <a:cs typeface="Times New Roman" pitchFamily="18" charset="0"/>
              </a:rPr>
              <a:t>Bing Network. Be there.</a:t>
            </a:r>
          </a:p>
        </p:txBody>
      </p:sp>
      <p:pic>
        <p:nvPicPr>
          <p:cNvPr id="12" name="Picture 11"/>
          <p:cNvPicPr>
            <a:picLocks noChangeAspect="1"/>
          </p:cNvPicPr>
          <p:nvPr userDrawn="1"/>
        </p:nvPicPr>
        <p:blipFill>
          <a:blip r:embed="rId4"/>
          <a:stretch>
            <a:fillRect/>
          </a:stretch>
        </p:blipFill>
        <p:spPr>
          <a:xfrm>
            <a:off x="325283" y="6127328"/>
            <a:ext cx="1098703" cy="589808"/>
          </a:xfrm>
          <a:prstGeom prst="rect">
            <a:avLst/>
          </a:prstGeom>
        </p:spPr>
      </p:pic>
    </p:spTree>
    <p:extLst>
      <p:ext uri="{BB962C8B-B14F-4D97-AF65-F5344CB8AC3E}">
        <p14:creationId xmlns:p14="http://schemas.microsoft.com/office/powerpoint/2010/main" val="1212240133"/>
      </p:ext>
    </p:extLst>
  </p:cSld>
  <p:clrMapOvr>
    <a:masterClrMapping/>
  </p:clrMapOvr>
  <p:transition>
    <p:fade/>
  </p:transition>
  <p:extLst mod="1">
    <p:ext uri="{DCECCB84-F9BA-43D5-87BE-67443E8EF086}">
      <p15:sldGuideLst xmlns:p15="http://schemas.microsoft.com/office/powerpoint/2012/main">
        <p15:guide id="1" orient="horz" pos="441">
          <p15:clr>
            <a:srgbClr val="FBAE40"/>
          </p15:clr>
        </p15:guide>
        <p15:guide id="2" pos="483">
          <p15:clr>
            <a:srgbClr val="FBAE40"/>
          </p15:clr>
        </p15:guide>
        <p15:guide id="3" pos="9524">
          <p15:clr>
            <a:srgbClr val="FBAE40"/>
          </p15:clr>
        </p15:guide>
        <p15:guide id="4" orient="horz" pos="3965">
          <p15:clr>
            <a:srgbClr val="FBAE40"/>
          </p15:clr>
        </p15:guide>
        <p15:guide id="5" orient="horz" pos="425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Header // Tammy">
    <p:spTree>
      <p:nvGrpSpPr>
        <p:cNvPr id="1" name=""/>
        <p:cNvGrpSpPr/>
        <p:nvPr/>
      </p:nvGrpSpPr>
      <p:grpSpPr>
        <a:xfrm>
          <a:off x="0" y="0"/>
          <a:ext cx="0" cy="0"/>
          <a:chOff x="0" y="0"/>
          <a:chExt cx="0" cy="0"/>
        </a:xfrm>
      </p:grpSpPr>
      <p:sp>
        <p:nvSpPr>
          <p:cNvPr id="3" name="Rectangle 2"/>
          <p:cNvSpPr/>
          <p:nvPr userDrawn="1"/>
        </p:nvSpPr>
        <p:spPr bwMode="auto">
          <a:xfrm>
            <a:off x="0" y="6502400"/>
            <a:ext cx="12191999" cy="330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a:xfrm>
            <a:off x="-1" y="3"/>
            <a:ext cx="12192001" cy="787397"/>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742698" eaLnBrk="1" fontAlgn="auto" hangingPunct="1">
              <a:spcBef>
                <a:spcPts val="0"/>
              </a:spcBef>
              <a:spcAft>
                <a:spcPts val="0"/>
              </a:spcAft>
              <a:buClrTx/>
              <a:buFontTx/>
              <a:buNone/>
            </a:pPr>
            <a:endParaRPr lang="en-US" sz="1699" dirty="0">
              <a:solidFill>
                <a:srgbClr val="EEC34E"/>
              </a:solidFill>
              <a:latin typeface="Segoe Light"/>
            </a:endParaRPr>
          </a:p>
        </p:txBody>
      </p:sp>
      <p:sp>
        <p:nvSpPr>
          <p:cNvPr id="31" name="Title 1"/>
          <p:cNvSpPr>
            <a:spLocks noGrp="1"/>
          </p:cNvSpPr>
          <p:nvPr>
            <p:ph type="title" hasCustomPrompt="1"/>
          </p:nvPr>
        </p:nvSpPr>
        <p:spPr>
          <a:xfrm>
            <a:off x="266128" y="295862"/>
            <a:ext cx="10857072" cy="1325563"/>
          </a:xfrm>
        </p:spPr>
        <p:txBody>
          <a:bodyPr anchor="t">
            <a:normAutofit/>
          </a:bodyPr>
          <a:lstStyle>
            <a:lvl1pPr>
              <a:defRPr sz="2867" b="0" i="0">
                <a:solidFill>
                  <a:schemeClr val="bg1"/>
                </a:solidFill>
                <a:latin typeface="Segoe UI Light" charset="0"/>
                <a:ea typeface="Segoe UI Light" charset="0"/>
                <a:cs typeface="Segoe UI Light" charset="0"/>
              </a:defRPr>
            </a:lvl1pPr>
          </a:lstStyle>
          <a:p>
            <a:r>
              <a:rPr lang="en-US" dirty="0"/>
              <a:t>Page Title: Subtitle</a:t>
            </a:r>
          </a:p>
        </p:txBody>
      </p:sp>
      <p:sp>
        <p:nvSpPr>
          <p:cNvPr id="2" name="Right Triangle 1"/>
          <p:cNvSpPr/>
          <p:nvPr userDrawn="1"/>
        </p:nvSpPr>
        <p:spPr>
          <a:xfrm flipH="1">
            <a:off x="3" y="1219200"/>
            <a:ext cx="12192000" cy="6096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42698" eaLnBrk="1" fontAlgn="auto" hangingPunct="1">
              <a:spcBef>
                <a:spcPts val="0"/>
              </a:spcBef>
              <a:spcAft>
                <a:spcPts val="0"/>
              </a:spcAft>
              <a:buClrTx/>
              <a:buFontTx/>
              <a:buNone/>
            </a:pPr>
            <a:endParaRPr lang="en-US" sz="1462">
              <a:solidFill>
                <a:srgbClr val="FFFFFF"/>
              </a:solidFill>
            </a:endParaRPr>
          </a:p>
        </p:txBody>
      </p:sp>
      <p:sp>
        <p:nvSpPr>
          <p:cNvPr id="12" name="Text Placeholder 3"/>
          <p:cNvSpPr>
            <a:spLocks noGrp="1"/>
          </p:cNvSpPr>
          <p:nvPr>
            <p:ph type="body" sz="quarter" idx="10"/>
          </p:nvPr>
        </p:nvSpPr>
        <p:spPr>
          <a:xfrm>
            <a:off x="266127" y="1188901"/>
            <a:ext cx="10857072" cy="1443472"/>
          </a:xfrm>
        </p:spPr>
        <p:txBody>
          <a:bodyPr wrap="square">
            <a:spAutoFit/>
          </a:bodyPr>
          <a:lstStyle>
            <a:lvl1pPr>
              <a:defRPr sz="2000">
                <a:latin typeface="+mn-lt"/>
              </a:defRPr>
            </a:lvl1pPr>
            <a:lvl2pPr>
              <a:defRPr sz="1600"/>
            </a:lvl2pPr>
            <a:lvl3pPr>
              <a:defRPr sz="1400"/>
            </a:lvl3pPr>
            <a:lvl4pPr>
              <a:defRPr sz="14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3"/>
          <a:stretch>
            <a:fillRect/>
          </a:stretch>
        </p:blipFill>
        <p:spPr>
          <a:xfrm>
            <a:off x="60243" y="6475636"/>
            <a:ext cx="695134" cy="406047"/>
          </a:xfrm>
          <a:prstGeom prst="rect">
            <a:avLst/>
          </a:prstGeom>
        </p:spPr>
      </p:pic>
      <p:graphicFrame>
        <p:nvGraphicFramePr>
          <p:cNvPr id="7" name="Object 113"/>
          <p:cNvGraphicFramePr>
            <a:graphicFrameLocks noChangeAspect="1"/>
          </p:cNvGraphicFramePr>
          <p:nvPr userDrawn="1">
            <p:extLst/>
          </p:nvPr>
        </p:nvGraphicFramePr>
        <p:xfrm>
          <a:off x="11728174" y="6515100"/>
          <a:ext cx="446153" cy="306600"/>
        </p:xfrm>
        <a:graphic>
          <a:graphicData uri="http://schemas.openxmlformats.org/presentationml/2006/ole">
            <mc:AlternateContent xmlns:mc="http://schemas.openxmlformats.org/markup-compatibility/2006">
              <mc:Choice xmlns:v="urn:schemas-microsoft-com:vml" Requires="v">
                <p:oleObj spid="_x0000_s10336" r:id="rId4" imgW="971686" imgH="895238" progId="PBrush">
                  <p:embed/>
                </p:oleObj>
              </mc:Choice>
              <mc:Fallback>
                <p:oleObj r:id="rId4" imgW="971686" imgH="89523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8174" y="6515100"/>
                        <a:ext cx="446153" cy="306600"/>
                      </a:xfrm>
                      <a:prstGeom prst="rect">
                        <a:avLst/>
                      </a:prstGeom>
                      <a:noFill/>
                      <a:extLst/>
                    </p:spPr>
                  </p:pic>
                </p:oleObj>
              </mc:Fallback>
            </mc:AlternateContent>
          </a:graphicData>
        </a:graphic>
      </p:graphicFrame>
    </p:spTree>
    <p:extLst>
      <p:ext uri="{BB962C8B-B14F-4D97-AF65-F5344CB8AC3E}">
        <p14:creationId xmlns:p14="http://schemas.microsoft.com/office/powerpoint/2010/main" val="4277726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392">
          <p15:clr>
            <a:srgbClr val="FBAE40"/>
          </p15:clr>
        </p15:guide>
        <p15:guide id="2" pos="48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 // Tammy Background">
    <p:bg>
      <p:bgPr>
        <a:solidFill>
          <a:srgbClr val="01796A"/>
        </a:solidFill>
        <a:effectLst/>
      </p:bgPr>
    </p:bg>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77893" y="2097932"/>
            <a:ext cx="10859074" cy="723916"/>
          </a:xfrm>
        </p:spPr>
        <p:txBody>
          <a:bodyPr vert="horz" wrap="square" lIns="146304" tIns="91440" rIns="146304" bIns="91440" rtlCol="0" anchor="t">
            <a:spAutoFit/>
          </a:bodyPr>
          <a:lstStyle>
            <a:lvl1pPr>
              <a:defRPr lang="en-US" sz="3504" i="0" dirty="0">
                <a:gradFill>
                  <a:gsLst>
                    <a:gs pos="10619">
                      <a:schemeClr val="bg1"/>
                    </a:gs>
                    <a:gs pos="43000">
                      <a:schemeClr val="bg1"/>
                    </a:gs>
                  </a:gsLst>
                  <a:lin ang="5400000" scaled="1"/>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lnSpc>
                <a:spcPct val="100000"/>
              </a:lnSpc>
              <a:spcAft>
                <a:spcPts val="795"/>
              </a:spcAft>
            </a:pPr>
            <a:r>
              <a:rPr lang="en-US" dirty="0"/>
              <a:t>Divider Slide Title</a:t>
            </a:r>
          </a:p>
        </p:txBody>
      </p:sp>
      <p:sp>
        <p:nvSpPr>
          <p:cNvPr id="7" name="Rectangle 2"/>
          <p:cNvSpPr/>
          <p:nvPr userDrawn="1"/>
        </p:nvSpPr>
        <p:spPr bwMode="auto">
          <a:xfrm>
            <a:off x="-108" y="4431986"/>
            <a:ext cx="12192108" cy="2426019"/>
          </a:xfrm>
          <a:custGeom>
            <a:avLst/>
            <a:gdLst>
              <a:gd name="connsiteX0" fmla="*/ 0 w 12436475"/>
              <a:gd name="connsiteY0" fmla="*/ 0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0 w 12436475"/>
              <a:gd name="connsiteY4" fmla="*/ 0 h 2474315"/>
              <a:gd name="connsiteX0" fmla="*/ 0 w 12550775"/>
              <a:gd name="connsiteY0" fmla="*/ 2057400 h 2474315"/>
              <a:gd name="connsiteX1" fmla="*/ 12550775 w 12550775"/>
              <a:gd name="connsiteY1" fmla="*/ 0 h 2474315"/>
              <a:gd name="connsiteX2" fmla="*/ 12550775 w 12550775"/>
              <a:gd name="connsiteY2" fmla="*/ 2474315 h 2474315"/>
              <a:gd name="connsiteX3" fmla="*/ 114300 w 12550775"/>
              <a:gd name="connsiteY3" fmla="*/ 2474315 h 2474315"/>
              <a:gd name="connsiteX4" fmla="*/ 0 w 12550775"/>
              <a:gd name="connsiteY4" fmla="*/ 2057400 h 2474315"/>
              <a:gd name="connsiteX0" fmla="*/ 6998 w 12436475"/>
              <a:gd name="connsiteY0" fmla="*/ 165618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8 w 12436475"/>
              <a:gd name="connsiteY4" fmla="*/ 1656184 h 2474315"/>
              <a:gd name="connsiteX0" fmla="*/ 483 w 12439291"/>
              <a:gd name="connsiteY0" fmla="*/ 1656184 h 2474315"/>
              <a:gd name="connsiteX1" fmla="*/ 12439291 w 12439291"/>
              <a:gd name="connsiteY1" fmla="*/ 0 h 2474315"/>
              <a:gd name="connsiteX2" fmla="*/ 12439291 w 12439291"/>
              <a:gd name="connsiteY2" fmla="*/ 2474315 h 2474315"/>
              <a:gd name="connsiteX3" fmla="*/ 2816 w 12439291"/>
              <a:gd name="connsiteY3" fmla="*/ 2474315 h 2474315"/>
              <a:gd name="connsiteX4" fmla="*/ 483 w 12439291"/>
              <a:gd name="connsiteY4" fmla="*/ 1656184 h 2474315"/>
              <a:gd name="connsiteX0" fmla="*/ 6998 w 12436475"/>
              <a:gd name="connsiteY0" fmla="*/ 165618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8 w 12436475"/>
              <a:gd name="connsiteY4" fmla="*/ 1656184 h 2474315"/>
              <a:gd name="connsiteX0" fmla="*/ 483 w 12439291"/>
              <a:gd name="connsiteY0" fmla="*/ 1674845 h 2474315"/>
              <a:gd name="connsiteX1" fmla="*/ 12439291 w 12439291"/>
              <a:gd name="connsiteY1" fmla="*/ 0 h 2474315"/>
              <a:gd name="connsiteX2" fmla="*/ 12439291 w 12439291"/>
              <a:gd name="connsiteY2" fmla="*/ 2474315 h 2474315"/>
              <a:gd name="connsiteX3" fmla="*/ 2816 w 12439291"/>
              <a:gd name="connsiteY3" fmla="*/ 2474315 h 2474315"/>
              <a:gd name="connsiteX4" fmla="*/ 483 w 12439291"/>
              <a:gd name="connsiteY4" fmla="*/ 1674845 h 2474315"/>
              <a:gd name="connsiteX0" fmla="*/ 44320 w 12436475"/>
              <a:gd name="connsiteY0" fmla="*/ 1842796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44320 w 12436475"/>
              <a:gd name="connsiteY4" fmla="*/ 1842796 h 2474315"/>
              <a:gd name="connsiteX0" fmla="*/ 6997 w 12436475"/>
              <a:gd name="connsiteY0" fmla="*/ 166551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7 w 12436475"/>
              <a:gd name="connsiteY4" fmla="*/ 1665514 h 2474315"/>
              <a:gd name="connsiteX0" fmla="*/ 483 w 12439292"/>
              <a:gd name="connsiteY0" fmla="*/ 1684175 h 2474315"/>
              <a:gd name="connsiteX1" fmla="*/ 12439292 w 12439292"/>
              <a:gd name="connsiteY1" fmla="*/ 0 h 2474315"/>
              <a:gd name="connsiteX2" fmla="*/ 12439292 w 12439292"/>
              <a:gd name="connsiteY2" fmla="*/ 2474315 h 2474315"/>
              <a:gd name="connsiteX3" fmla="*/ 2817 w 12439292"/>
              <a:gd name="connsiteY3" fmla="*/ 2474315 h 2474315"/>
              <a:gd name="connsiteX4" fmla="*/ 483 w 12439292"/>
              <a:gd name="connsiteY4" fmla="*/ 1684175 h 2474315"/>
              <a:gd name="connsiteX0" fmla="*/ 483 w 12439292"/>
              <a:gd name="connsiteY0" fmla="*/ 1665514 h 2474315"/>
              <a:gd name="connsiteX1" fmla="*/ 12439292 w 12439292"/>
              <a:gd name="connsiteY1" fmla="*/ 0 h 2474315"/>
              <a:gd name="connsiteX2" fmla="*/ 12439292 w 12439292"/>
              <a:gd name="connsiteY2" fmla="*/ 2474315 h 2474315"/>
              <a:gd name="connsiteX3" fmla="*/ 2817 w 12439292"/>
              <a:gd name="connsiteY3" fmla="*/ 2474315 h 2474315"/>
              <a:gd name="connsiteX4" fmla="*/ 483 w 12439292"/>
              <a:gd name="connsiteY4" fmla="*/ 1665514 h 2474315"/>
              <a:gd name="connsiteX0" fmla="*/ 6996 w 12436475"/>
              <a:gd name="connsiteY0" fmla="*/ 1674845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6 w 12436475"/>
              <a:gd name="connsiteY4" fmla="*/ 1674845 h 2474315"/>
              <a:gd name="connsiteX0" fmla="*/ 757 w 12436586"/>
              <a:gd name="connsiteY0" fmla="*/ 1655795 h 2474315"/>
              <a:gd name="connsiteX1" fmla="*/ 12436586 w 12436586"/>
              <a:gd name="connsiteY1" fmla="*/ 0 h 2474315"/>
              <a:gd name="connsiteX2" fmla="*/ 12436586 w 12436586"/>
              <a:gd name="connsiteY2" fmla="*/ 2474315 h 2474315"/>
              <a:gd name="connsiteX3" fmla="*/ 111 w 12436586"/>
              <a:gd name="connsiteY3" fmla="*/ 2474315 h 2474315"/>
              <a:gd name="connsiteX4" fmla="*/ 757 w 12436586"/>
              <a:gd name="connsiteY4" fmla="*/ 1655795 h 2474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6586" h="2474315">
                <a:moveTo>
                  <a:pt x="757" y="1655795"/>
                </a:moveTo>
                <a:lnTo>
                  <a:pt x="12436586" y="0"/>
                </a:lnTo>
                <a:lnTo>
                  <a:pt x="12436586" y="2474315"/>
                </a:lnTo>
                <a:lnTo>
                  <a:pt x="111" y="2474315"/>
                </a:lnTo>
                <a:cubicBezTo>
                  <a:pt x="2444" y="2201605"/>
                  <a:pt x="-1576" y="1928505"/>
                  <a:pt x="757" y="1655795"/>
                </a:cubicBezTo>
                <a:close/>
              </a:path>
            </a:pathLst>
          </a:custGeom>
          <a:solidFill>
            <a:srgbClr val="FFFFFF"/>
          </a:solidFill>
          <a:ln w="10795" cap="flat" cmpd="sng" algn="ctr">
            <a:noFill/>
            <a:prstDash val="solid"/>
          </a:ln>
          <a:effectLst/>
        </p:spPr>
        <p:txBody>
          <a:bodyPr wrap="square" rtlCol="0" anchor="ctr">
            <a:noAutofit/>
          </a:bodyPr>
          <a:lstStyle/>
          <a:p>
            <a:pPr algn="ctr">
              <a:defRPr/>
            </a:pPr>
            <a:endParaRPr lang="en-US" sz="1432" kern="0" dirty="0" err="1">
              <a:solidFill>
                <a:srgbClr val="FFFFFF"/>
              </a:solidFill>
              <a:cs typeface="Times New Roman" pitchFamily="18" charset="0"/>
            </a:endParaRPr>
          </a:p>
        </p:txBody>
      </p:sp>
      <p:sp>
        <p:nvSpPr>
          <p:cNvPr id="6" name="TextBox 5"/>
          <p:cNvSpPr txBox="1"/>
          <p:nvPr userDrawn="1"/>
        </p:nvSpPr>
        <p:spPr>
          <a:xfrm>
            <a:off x="9296582" y="6193770"/>
            <a:ext cx="2760303" cy="433595"/>
          </a:xfrm>
          <a:prstGeom prst="rect">
            <a:avLst/>
          </a:prstGeom>
          <a:noFill/>
        </p:spPr>
        <p:txBody>
          <a:bodyPr wrap="square" lIns="145623" tIns="116498" rIns="145623" bIns="116498" rtlCol="0">
            <a:spAutoFit/>
          </a:bodyPr>
          <a:lstStyle/>
          <a:p>
            <a:pPr defTabSz="742698">
              <a:lnSpc>
                <a:spcPct val="90000"/>
              </a:lnSpc>
              <a:spcAft>
                <a:spcPts val="477"/>
              </a:spcAft>
            </a:pPr>
            <a:r>
              <a:rPr lang="en-US" sz="1432" dirty="0">
                <a:gradFill>
                  <a:gsLst>
                    <a:gs pos="3540">
                      <a:srgbClr val="008272"/>
                    </a:gs>
                    <a:gs pos="45000">
                      <a:srgbClr val="008272"/>
                    </a:gs>
                  </a:gsLst>
                  <a:lin ang="5400000" scaled="1"/>
                </a:gradFill>
                <a:cs typeface="Times New Roman" pitchFamily="18" charset="0"/>
              </a:rPr>
              <a:t>Bing Network. Be there.</a:t>
            </a:r>
          </a:p>
        </p:txBody>
      </p:sp>
      <p:pic>
        <p:nvPicPr>
          <p:cNvPr id="10" name="Picture 9"/>
          <p:cNvPicPr>
            <a:picLocks noChangeAspect="1"/>
          </p:cNvPicPr>
          <p:nvPr userDrawn="1"/>
        </p:nvPicPr>
        <p:blipFill>
          <a:blip r:embed="rId2"/>
          <a:stretch>
            <a:fillRect/>
          </a:stretch>
        </p:blipFill>
        <p:spPr>
          <a:xfrm>
            <a:off x="325283" y="6127328"/>
            <a:ext cx="1098703" cy="589808"/>
          </a:xfrm>
          <a:prstGeom prst="rect">
            <a:avLst/>
          </a:prstGeom>
        </p:spPr>
      </p:pic>
    </p:spTree>
    <p:extLst>
      <p:ext uri="{BB962C8B-B14F-4D97-AF65-F5344CB8AC3E}">
        <p14:creationId xmlns:p14="http://schemas.microsoft.com/office/powerpoint/2010/main" val="2327476490"/>
      </p:ext>
    </p:extLst>
  </p:cSld>
  <p:clrMapOvr>
    <a:masterClrMapping/>
  </p:clrMapOvr>
  <p:transition>
    <p:fade/>
  </p:transition>
  <p:extLst mod="1">
    <p:ext uri="{DCECCB84-F9BA-43D5-87BE-67443E8EF086}">
      <p15:sldGuideLst xmlns:p15="http://schemas.microsoft.com/office/powerpoint/2012/main">
        <p15:guide id="1" orient="horz" pos="441">
          <p15:clr>
            <a:srgbClr val="FBAE40"/>
          </p15:clr>
        </p15:guide>
        <p15:guide id="2" pos="483">
          <p15:clr>
            <a:srgbClr val="FBAE40"/>
          </p15:clr>
        </p15:guide>
        <p15:guide id="3" pos="9524">
          <p15:clr>
            <a:srgbClr val="FBAE40"/>
          </p15:clr>
        </p15:guide>
        <p15:guide id="4" orient="horz" pos="3965">
          <p15:clr>
            <a:srgbClr val="FBAE40"/>
          </p15:clr>
        </p15:guide>
        <p15:guide id="5" orient="horz" pos="425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der // Tammy Background">
    <p:bg>
      <p:bgPr>
        <a:solidFill>
          <a:srgbClr val="01796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b="15724"/>
          <a:stretch/>
        </p:blipFill>
        <p:spPr>
          <a:xfrm>
            <a:off x="3" y="0"/>
            <a:ext cx="12192000" cy="6858000"/>
          </a:xfrm>
          <a:prstGeom prst="rect">
            <a:avLst/>
          </a:prstGeom>
        </p:spPr>
      </p:pic>
      <p:sp>
        <p:nvSpPr>
          <p:cNvPr id="15" name="Rectangle 14"/>
          <p:cNvSpPr/>
          <p:nvPr userDrawn="1"/>
        </p:nvSpPr>
        <p:spPr>
          <a:xfrm>
            <a:off x="3" y="0"/>
            <a:ext cx="12192000" cy="6858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698"/>
            <a:endParaRPr lang="en-US" sz="1491">
              <a:solidFill>
                <a:srgbClr val="FFFFFF"/>
              </a:solidFill>
            </a:endParaRPr>
          </a:p>
        </p:txBody>
      </p:sp>
      <p:sp>
        <p:nvSpPr>
          <p:cNvPr id="11" name="Title 1"/>
          <p:cNvSpPr>
            <a:spLocks noGrp="1"/>
          </p:cNvSpPr>
          <p:nvPr>
            <p:ph type="title" hasCustomPrompt="1"/>
          </p:nvPr>
        </p:nvSpPr>
        <p:spPr bwMode="gray">
          <a:xfrm>
            <a:off x="274638" y="2095170"/>
            <a:ext cx="11612561" cy="723916"/>
          </a:xfrm>
        </p:spPr>
        <p:txBody>
          <a:bodyPr vert="horz" wrap="square" lIns="146304" tIns="91440" rIns="146304" bIns="91440" rtlCol="0" anchor="t">
            <a:spAutoFit/>
          </a:bodyPr>
          <a:lstStyle>
            <a:lvl1pPr>
              <a:defRPr lang="en-US" sz="3504" i="0" dirty="0">
                <a:gradFill>
                  <a:gsLst>
                    <a:gs pos="10619">
                      <a:schemeClr val="bg1"/>
                    </a:gs>
                    <a:gs pos="43000">
                      <a:schemeClr val="bg1"/>
                    </a:gs>
                  </a:gsLst>
                  <a:lin ang="5400000" scaled="1"/>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lnSpc>
                <a:spcPct val="100000"/>
              </a:lnSpc>
              <a:spcAft>
                <a:spcPts val="795"/>
              </a:spcAft>
            </a:pPr>
            <a:r>
              <a:rPr lang="en-US" dirty="0"/>
              <a:t>Section title</a:t>
            </a:r>
          </a:p>
        </p:txBody>
      </p:sp>
      <p:sp>
        <p:nvSpPr>
          <p:cNvPr id="8" name="Rectangle 2"/>
          <p:cNvSpPr/>
          <p:nvPr userDrawn="1"/>
        </p:nvSpPr>
        <p:spPr bwMode="auto">
          <a:xfrm>
            <a:off x="-108" y="4431986"/>
            <a:ext cx="12192108" cy="2426019"/>
          </a:xfrm>
          <a:custGeom>
            <a:avLst/>
            <a:gdLst>
              <a:gd name="connsiteX0" fmla="*/ 0 w 12436475"/>
              <a:gd name="connsiteY0" fmla="*/ 0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0 w 12436475"/>
              <a:gd name="connsiteY4" fmla="*/ 0 h 2474315"/>
              <a:gd name="connsiteX0" fmla="*/ 0 w 12550775"/>
              <a:gd name="connsiteY0" fmla="*/ 2057400 h 2474315"/>
              <a:gd name="connsiteX1" fmla="*/ 12550775 w 12550775"/>
              <a:gd name="connsiteY1" fmla="*/ 0 h 2474315"/>
              <a:gd name="connsiteX2" fmla="*/ 12550775 w 12550775"/>
              <a:gd name="connsiteY2" fmla="*/ 2474315 h 2474315"/>
              <a:gd name="connsiteX3" fmla="*/ 114300 w 12550775"/>
              <a:gd name="connsiteY3" fmla="*/ 2474315 h 2474315"/>
              <a:gd name="connsiteX4" fmla="*/ 0 w 12550775"/>
              <a:gd name="connsiteY4" fmla="*/ 2057400 h 2474315"/>
              <a:gd name="connsiteX0" fmla="*/ 6998 w 12436475"/>
              <a:gd name="connsiteY0" fmla="*/ 165618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8 w 12436475"/>
              <a:gd name="connsiteY4" fmla="*/ 1656184 h 2474315"/>
              <a:gd name="connsiteX0" fmla="*/ 483 w 12439291"/>
              <a:gd name="connsiteY0" fmla="*/ 1656184 h 2474315"/>
              <a:gd name="connsiteX1" fmla="*/ 12439291 w 12439291"/>
              <a:gd name="connsiteY1" fmla="*/ 0 h 2474315"/>
              <a:gd name="connsiteX2" fmla="*/ 12439291 w 12439291"/>
              <a:gd name="connsiteY2" fmla="*/ 2474315 h 2474315"/>
              <a:gd name="connsiteX3" fmla="*/ 2816 w 12439291"/>
              <a:gd name="connsiteY3" fmla="*/ 2474315 h 2474315"/>
              <a:gd name="connsiteX4" fmla="*/ 483 w 12439291"/>
              <a:gd name="connsiteY4" fmla="*/ 1656184 h 2474315"/>
              <a:gd name="connsiteX0" fmla="*/ 6998 w 12436475"/>
              <a:gd name="connsiteY0" fmla="*/ 165618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8 w 12436475"/>
              <a:gd name="connsiteY4" fmla="*/ 1656184 h 2474315"/>
              <a:gd name="connsiteX0" fmla="*/ 483 w 12439291"/>
              <a:gd name="connsiteY0" fmla="*/ 1674845 h 2474315"/>
              <a:gd name="connsiteX1" fmla="*/ 12439291 w 12439291"/>
              <a:gd name="connsiteY1" fmla="*/ 0 h 2474315"/>
              <a:gd name="connsiteX2" fmla="*/ 12439291 w 12439291"/>
              <a:gd name="connsiteY2" fmla="*/ 2474315 h 2474315"/>
              <a:gd name="connsiteX3" fmla="*/ 2816 w 12439291"/>
              <a:gd name="connsiteY3" fmla="*/ 2474315 h 2474315"/>
              <a:gd name="connsiteX4" fmla="*/ 483 w 12439291"/>
              <a:gd name="connsiteY4" fmla="*/ 1674845 h 2474315"/>
              <a:gd name="connsiteX0" fmla="*/ 44320 w 12436475"/>
              <a:gd name="connsiteY0" fmla="*/ 1842796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44320 w 12436475"/>
              <a:gd name="connsiteY4" fmla="*/ 1842796 h 2474315"/>
              <a:gd name="connsiteX0" fmla="*/ 6997 w 12436475"/>
              <a:gd name="connsiteY0" fmla="*/ 166551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7 w 12436475"/>
              <a:gd name="connsiteY4" fmla="*/ 1665514 h 2474315"/>
              <a:gd name="connsiteX0" fmla="*/ 483 w 12439292"/>
              <a:gd name="connsiteY0" fmla="*/ 1684175 h 2474315"/>
              <a:gd name="connsiteX1" fmla="*/ 12439292 w 12439292"/>
              <a:gd name="connsiteY1" fmla="*/ 0 h 2474315"/>
              <a:gd name="connsiteX2" fmla="*/ 12439292 w 12439292"/>
              <a:gd name="connsiteY2" fmla="*/ 2474315 h 2474315"/>
              <a:gd name="connsiteX3" fmla="*/ 2817 w 12439292"/>
              <a:gd name="connsiteY3" fmla="*/ 2474315 h 2474315"/>
              <a:gd name="connsiteX4" fmla="*/ 483 w 12439292"/>
              <a:gd name="connsiteY4" fmla="*/ 1684175 h 2474315"/>
              <a:gd name="connsiteX0" fmla="*/ 483 w 12439292"/>
              <a:gd name="connsiteY0" fmla="*/ 1665514 h 2474315"/>
              <a:gd name="connsiteX1" fmla="*/ 12439292 w 12439292"/>
              <a:gd name="connsiteY1" fmla="*/ 0 h 2474315"/>
              <a:gd name="connsiteX2" fmla="*/ 12439292 w 12439292"/>
              <a:gd name="connsiteY2" fmla="*/ 2474315 h 2474315"/>
              <a:gd name="connsiteX3" fmla="*/ 2817 w 12439292"/>
              <a:gd name="connsiteY3" fmla="*/ 2474315 h 2474315"/>
              <a:gd name="connsiteX4" fmla="*/ 483 w 12439292"/>
              <a:gd name="connsiteY4" fmla="*/ 1665514 h 2474315"/>
              <a:gd name="connsiteX0" fmla="*/ 6996 w 12436475"/>
              <a:gd name="connsiteY0" fmla="*/ 1674845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6 w 12436475"/>
              <a:gd name="connsiteY4" fmla="*/ 1674845 h 2474315"/>
              <a:gd name="connsiteX0" fmla="*/ 757 w 12436586"/>
              <a:gd name="connsiteY0" fmla="*/ 1655795 h 2474315"/>
              <a:gd name="connsiteX1" fmla="*/ 12436586 w 12436586"/>
              <a:gd name="connsiteY1" fmla="*/ 0 h 2474315"/>
              <a:gd name="connsiteX2" fmla="*/ 12436586 w 12436586"/>
              <a:gd name="connsiteY2" fmla="*/ 2474315 h 2474315"/>
              <a:gd name="connsiteX3" fmla="*/ 111 w 12436586"/>
              <a:gd name="connsiteY3" fmla="*/ 2474315 h 2474315"/>
              <a:gd name="connsiteX4" fmla="*/ 757 w 12436586"/>
              <a:gd name="connsiteY4" fmla="*/ 1655795 h 2474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6586" h="2474315">
                <a:moveTo>
                  <a:pt x="757" y="1655795"/>
                </a:moveTo>
                <a:lnTo>
                  <a:pt x="12436586" y="0"/>
                </a:lnTo>
                <a:lnTo>
                  <a:pt x="12436586" y="2474315"/>
                </a:lnTo>
                <a:lnTo>
                  <a:pt x="111" y="2474315"/>
                </a:lnTo>
                <a:cubicBezTo>
                  <a:pt x="2444" y="2201605"/>
                  <a:pt x="-1576" y="1928505"/>
                  <a:pt x="757" y="16557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742698"/>
            <a:endParaRPr lang="en-US" sz="1462" dirty="0" err="1">
              <a:solidFill>
                <a:srgbClr val="FFFFFF"/>
              </a:solidFill>
            </a:endParaRPr>
          </a:p>
        </p:txBody>
      </p:sp>
      <p:sp>
        <p:nvSpPr>
          <p:cNvPr id="9" name="TextBox 8"/>
          <p:cNvSpPr txBox="1"/>
          <p:nvPr userDrawn="1"/>
        </p:nvSpPr>
        <p:spPr>
          <a:xfrm>
            <a:off x="9296582" y="6193770"/>
            <a:ext cx="2760303" cy="433595"/>
          </a:xfrm>
          <a:prstGeom prst="rect">
            <a:avLst/>
          </a:prstGeom>
          <a:noFill/>
        </p:spPr>
        <p:txBody>
          <a:bodyPr wrap="square" lIns="145623" tIns="116498" rIns="145623" bIns="116498" rtlCol="0">
            <a:spAutoFit/>
          </a:bodyPr>
          <a:lstStyle>
            <a:defPPr>
              <a:defRPr lang="en-US"/>
            </a:defPPr>
            <a:lvl1pPr>
              <a:lnSpc>
                <a:spcPct val="90000"/>
              </a:lnSpc>
              <a:spcAft>
                <a:spcPts val="600"/>
              </a:spcAft>
              <a:defRPr sz="1800">
                <a:gradFill>
                  <a:gsLst>
                    <a:gs pos="3540">
                      <a:schemeClr val="tx2"/>
                    </a:gs>
                    <a:gs pos="45000">
                      <a:schemeClr val="tx2"/>
                    </a:gs>
                  </a:gsLst>
                  <a:lin ang="5400000" scaled="1"/>
                </a:gradFill>
              </a:defRPr>
            </a:lvl1pPr>
          </a:lstStyle>
          <a:p>
            <a:pPr defTabSz="742698"/>
            <a:r>
              <a:rPr lang="en-US" sz="1432" dirty="0">
                <a:gradFill>
                  <a:gsLst>
                    <a:gs pos="3540">
                      <a:srgbClr val="008272"/>
                    </a:gs>
                    <a:gs pos="45000">
                      <a:srgbClr val="008272"/>
                    </a:gs>
                  </a:gsLst>
                  <a:lin ang="5400000" scaled="1"/>
                </a:gradFill>
                <a:cs typeface="Times New Roman" pitchFamily="18" charset="0"/>
              </a:rPr>
              <a:t>Bing Network. Be there.</a:t>
            </a:r>
          </a:p>
        </p:txBody>
      </p:sp>
      <p:pic>
        <p:nvPicPr>
          <p:cNvPr id="13" name="Picture 12"/>
          <p:cNvPicPr>
            <a:picLocks noChangeAspect="1"/>
          </p:cNvPicPr>
          <p:nvPr userDrawn="1"/>
        </p:nvPicPr>
        <p:blipFill>
          <a:blip r:embed="rId3"/>
          <a:stretch>
            <a:fillRect/>
          </a:stretch>
        </p:blipFill>
        <p:spPr>
          <a:xfrm>
            <a:off x="325283" y="6127328"/>
            <a:ext cx="1098703" cy="589808"/>
          </a:xfrm>
          <a:prstGeom prst="rect">
            <a:avLst/>
          </a:prstGeom>
        </p:spPr>
      </p:pic>
    </p:spTree>
    <p:extLst>
      <p:ext uri="{BB962C8B-B14F-4D97-AF65-F5344CB8AC3E}">
        <p14:creationId xmlns:p14="http://schemas.microsoft.com/office/powerpoint/2010/main" val="3511270013"/>
      </p:ext>
    </p:extLst>
  </p:cSld>
  <p:clrMapOvr>
    <a:masterClrMapping/>
  </p:clrMapOvr>
  <p:transition>
    <p:fade/>
  </p:transition>
  <p:extLst mod="1">
    <p:ext uri="{DCECCB84-F9BA-43D5-87BE-67443E8EF086}">
      <p15:sldGuideLst xmlns:p15="http://schemas.microsoft.com/office/powerpoint/2012/main">
        <p15:guide id="1" orient="horz" pos="432">
          <p15:clr>
            <a:srgbClr val="FBAE40"/>
          </p15:clr>
        </p15:guide>
        <p15:guide id="2" pos="473">
          <p15:clr>
            <a:srgbClr val="FBAE40"/>
          </p15:clr>
        </p15:guide>
        <p15:guide id="3" pos="9337">
          <p15:clr>
            <a:srgbClr val="FBAE40"/>
          </p15:clr>
        </p15:guide>
        <p15:guide id="4" orient="horz" pos="3888">
          <p15:clr>
            <a:srgbClr val="FBAE40"/>
          </p15:clr>
        </p15:guide>
        <p15:guide id="5" orient="horz" pos="417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Divider // Tammy Background">
    <p:bg>
      <p:bgPr>
        <a:solidFill>
          <a:srgbClr val="01796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b="15616"/>
          <a:stretch/>
        </p:blipFill>
        <p:spPr>
          <a:xfrm>
            <a:off x="3" y="0"/>
            <a:ext cx="12192000" cy="6858000"/>
          </a:xfrm>
          <a:prstGeom prst="rect">
            <a:avLst/>
          </a:prstGeom>
        </p:spPr>
      </p:pic>
      <p:sp>
        <p:nvSpPr>
          <p:cNvPr id="8" name="Rectangle 7"/>
          <p:cNvSpPr/>
          <p:nvPr userDrawn="1"/>
        </p:nvSpPr>
        <p:spPr>
          <a:xfrm>
            <a:off x="-105" y="0"/>
            <a:ext cx="12192108" cy="6858000"/>
          </a:xfrm>
          <a:prstGeom prst="rect">
            <a:avLst/>
          </a:prstGeom>
          <a:solidFill>
            <a:schemeClr val="tx1">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698"/>
            <a:endParaRPr lang="en-US" sz="1491" dirty="0">
              <a:solidFill>
                <a:srgbClr val="FFFFFF"/>
              </a:solidFill>
            </a:endParaRPr>
          </a:p>
        </p:txBody>
      </p:sp>
      <p:sp>
        <p:nvSpPr>
          <p:cNvPr id="11" name="Title 1"/>
          <p:cNvSpPr>
            <a:spLocks noGrp="1"/>
          </p:cNvSpPr>
          <p:nvPr>
            <p:ph type="title" hasCustomPrompt="1"/>
          </p:nvPr>
        </p:nvSpPr>
        <p:spPr bwMode="gray">
          <a:xfrm>
            <a:off x="274638" y="2095068"/>
            <a:ext cx="11612561" cy="723916"/>
          </a:xfrm>
        </p:spPr>
        <p:txBody>
          <a:bodyPr vert="horz" wrap="square" lIns="146304" tIns="91440" rIns="146304" bIns="91440" rtlCol="0" anchor="t">
            <a:spAutoFit/>
          </a:bodyPr>
          <a:lstStyle>
            <a:lvl1pPr>
              <a:defRPr lang="en-US" sz="3504" i="0" dirty="0">
                <a:gradFill>
                  <a:gsLst>
                    <a:gs pos="10619">
                      <a:schemeClr val="bg1"/>
                    </a:gs>
                    <a:gs pos="43000">
                      <a:schemeClr val="bg1"/>
                    </a:gs>
                  </a:gsLst>
                  <a:lin ang="5400000" scaled="1"/>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lnSpc>
                <a:spcPct val="100000"/>
              </a:lnSpc>
              <a:spcAft>
                <a:spcPts val="795"/>
              </a:spcAft>
            </a:pPr>
            <a:r>
              <a:rPr lang="en-US" dirty="0"/>
              <a:t>Section title</a:t>
            </a:r>
          </a:p>
        </p:txBody>
      </p:sp>
      <p:sp>
        <p:nvSpPr>
          <p:cNvPr id="3" name="Rectangle 2"/>
          <p:cNvSpPr/>
          <p:nvPr userDrawn="1"/>
        </p:nvSpPr>
        <p:spPr bwMode="auto">
          <a:xfrm>
            <a:off x="-108" y="4431986"/>
            <a:ext cx="12192108" cy="2426019"/>
          </a:xfrm>
          <a:custGeom>
            <a:avLst/>
            <a:gdLst>
              <a:gd name="connsiteX0" fmla="*/ 0 w 12436475"/>
              <a:gd name="connsiteY0" fmla="*/ 0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0 w 12436475"/>
              <a:gd name="connsiteY4" fmla="*/ 0 h 2474315"/>
              <a:gd name="connsiteX0" fmla="*/ 0 w 12550775"/>
              <a:gd name="connsiteY0" fmla="*/ 2057400 h 2474315"/>
              <a:gd name="connsiteX1" fmla="*/ 12550775 w 12550775"/>
              <a:gd name="connsiteY1" fmla="*/ 0 h 2474315"/>
              <a:gd name="connsiteX2" fmla="*/ 12550775 w 12550775"/>
              <a:gd name="connsiteY2" fmla="*/ 2474315 h 2474315"/>
              <a:gd name="connsiteX3" fmla="*/ 114300 w 12550775"/>
              <a:gd name="connsiteY3" fmla="*/ 2474315 h 2474315"/>
              <a:gd name="connsiteX4" fmla="*/ 0 w 12550775"/>
              <a:gd name="connsiteY4" fmla="*/ 2057400 h 2474315"/>
              <a:gd name="connsiteX0" fmla="*/ 6998 w 12436475"/>
              <a:gd name="connsiteY0" fmla="*/ 165618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8 w 12436475"/>
              <a:gd name="connsiteY4" fmla="*/ 1656184 h 2474315"/>
              <a:gd name="connsiteX0" fmla="*/ 483 w 12439291"/>
              <a:gd name="connsiteY0" fmla="*/ 1656184 h 2474315"/>
              <a:gd name="connsiteX1" fmla="*/ 12439291 w 12439291"/>
              <a:gd name="connsiteY1" fmla="*/ 0 h 2474315"/>
              <a:gd name="connsiteX2" fmla="*/ 12439291 w 12439291"/>
              <a:gd name="connsiteY2" fmla="*/ 2474315 h 2474315"/>
              <a:gd name="connsiteX3" fmla="*/ 2816 w 12439291"/>
              <a:gd name="connsiteY3" fmla="*/ 2474315 h 2474315"/>
              <a:gd name="connsiteX4" fmla="*/ 483 w 12439291"/>
              <a:gd name="connsiteY4" fmla="*/ 1656184 h 2474315"/>
              <a:gd name="connsiteX0" fmla="*/ 6998 w 12436475"/>
              <a:gd name="connsiteY0" fmla="*/ 165618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8 w 12436475"/>
              <a:gd name="connsiteY4" fmla="*/ 1656184 h 2474315"/>
              <a:gd name="connsiteX0" fmla="*/ 483 w 12439291"/>
              <a:gd name="connsiteY0" fmla="*/ 1674845 h 2474315"/>
              <a:gd name="connsiteX1" fmla="*/ 12439291 w 12439291"/>
              <a:gd name="connsiteY1" fmla="*/ 0 h 2474315"/>
              <a:gd name="connsiteX2" fmla="*/ 12439291 w 12439291"/>
              <a:gd name="connsiteY2" fmla="*/ 2474315 h 2474315"/>
              <a:gd name="connsiteX3" fmla="*/ 2816 w 12439291"/>
              <a:gd name="connsiteY3" fmla="*/ 2474315 h 2474315"/>
              <a:gd name="connsiteX4" fmla="*/ 483 w 12439291"/>
              <a:gd name="connsiteY4" fmla="*/ 1674845 h 2474315"/>
              <a:gd name="connsiteX0" fmla="*/ 44320 w 12436475"/>
              <a:gd name="connsiteY0" fmla="*/ 1842796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44320 w 12436475"/>
              <a:gd name="connsiteY4" fmla="*/ 1842796 h 2474315"/>
              <a:gd name="connsiteX0" fmla="*/ 6997 w 12436475"/>
              <a:gd name="connsiteY0" fmla="*/ 166551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7 w 12436475"/>
              <a:gd name="connsiteY4" fmla="*/ 1665514 h 2474315"/>
              <a:gd name="connsiteX0" fmla="*/ 483 w 12439292"/>
              <a:gd name="connsiteY0" fmla="*/ 1684175 h 2474315"/>
              <a:gd name="connsiteX1" fmla="*/ 12439292 w 12439292"/>
              <a:gd name="connsiteY1" fmla="*/ 0 h 2474315"/>
              <a:gd name="connsiteX2" fmla="*/ 12439292 w 12439292"/>
              <a:gd name="connsiteY2" fmla="*/ 2474315 h 2474315"/>
              <a:gd name="connsiteX3" fmla="*/ 2817 w 12439292"/>
              <a:gd name="connsiteY3" fmla="*/ 2474315 h 2474315"/>
              <a:gd name="connsiteX4" fmla="*/ 483 w 12439292"/>
              <a:gd name="connsiteY4" fmla="*/ 1684175 h 2474315"/>
              <a:gd name="connsiteX0" fmla="*/ 483 w 12439292"/>
              <a:gd name="connsiteY0" fmla="*/ 1665514 h 2474315"/>
              <a:gd name="connsiteX1" fmla="*/ 12439292 w 12439292"/>
              <a:gd name="connsiteY1" fmla="*/ 0 h 2474315"/>
              <a:gd name="connsiteX2" fmla="*/ 12439292 w 12439292"/>
              <a:gd name="connsiteY2" fmla="*/ 2474315 h 2474315"/>
              <a:gd name="connsiteX3" fmla="*/ 2817 w 12439292"/>
              <a:gd name="connsiteY3" fmla="*/ 2474315 h 2474315"/>
              <a:gd name="connsiteX4" fmla="*/ 483 w 12439292"/>
              <a:gd name="connsiteY4" fmla="*/ 1665514 h 2474315"/>
              <a:gd name="connsiteX0" fmla="*/ 6996 w 12436475"/>
              <a:gd name="connsiteY0" fmla="*/ 1674845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6 w 12436475"/>
              <a:gd name="connsiteY4" fmla="*/ 1674845 h 2474315"/>
              <a:gd name="connsiteX0" fmla="*/ 757 w 12436586"/>
              <a:gd name="connsiteY0" fmla="*/ 1655795 h 2474315"/>
              <a:gd name="connsiteX1" fmla="*/ 12436586 w 12436586"/>
              <a:gd name="connsiteY1" fmla="*/ 0 h 2474315"/>
              <a:gd name="connsiteX2" fmla="*/ 12436586 w 12436586"/>
              <a:gd name="connsiteY2" fmla="*/ 2474315 h 2474315"/>
              <a:gd name="connsiteX3" fmla="*/ 111 w 12436586"/>
              <a:gd name="connsiteY3" fmla="*/ 2474315 h 2474315"/>
              <a:gd name="connsiteX4" fmla="*/ 757 w 12436586"/>
              <a:gd name="connsiteY4" fmla="*/ 1655795 h 2474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6586" h="2474315">
                <a:moveTo>
                  <a:pt x="757" y="1655795"/>
                </a:moveTo>
                <a:lnTo>
                  <a:pt x="12436586" y="0"/>
                </a:lnTo>
                <a:lnTo>
                  <a:pt x="12436586" y="2474315"/>
                </a:lnTo>
                <a:lnTo>
                  <a:pt x="111" y="2474315"/>
                </a:lnTo>
                <a:cubicBezTo>
                  <a:pt x="2444" y="2201605"/>
                  <a:pt x="-1576" y="1928505"/>
                  <a:pt x="757" y="16557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742698"/>
            <a:endParaRPr lang="en-US" sz="1462" dirty="0" err="1">
              <a:solidFill>
                <a:srgbClr val="FFFFFF"/>
              </a:solidFill>
            </a:endParaRPr>
          </a:p>
        </p:txBody>
      </p:sp>
      <p:sp>
        <p:nvSpPr>
          <p:cNvPr id="9" name="TextBox 8"/>
          <p:cNvSpPr txBox="1"/>
          <p:nvPr userDrawn="1"/>
        </p:nvSpPr>
        <p:spPr>
          <a:xfrm>
            <a:off x="9296582" y="6193770"/>
            <a:ext cx="2760303" cy="433595"/>
          </a:xfrm>
          <a:prstGeom prst="rect">
            <a:avLst/>
          </a:prstGeom>
          <a:noFill/>
        </p:spPr>
        <p:txBody>
          <a:bodyPr wrap="square" lIns="145623" tIns="116498" rIns="145623" bIns="116498" rtlCol="0">
            <a:spAutoFit/>
          </a:bodyPr>
          <a:lstStyle>
            <a:defPPr>
              <a:defRPr lang="en-US"/>
            </a:defPPr>
            <a:lvl1pPr>
              <a:lnSpc>
                <a:spcPct val="90000"/>
              </a:lnSpc>
              <a:spcAft>
                <a:spcPts val="600"/>
              </a:spcAft>
              <a:defRPr sz="1800">
                <a:gradFill>
                  <a:gsLst>
                    <a:gs pos="3540">
                      <a:schemeClr val="tx2"/>
                    </a:gs>
                    <a:gs pos="45000">
                      <a:schemeClr val="tx2"/>
                    </a:gs>
                  </a:gsLst>
                  <a:lin ang="5400000" scaled="1"/>
                </a:gradFill>
              </a:defRPr>
            </a:lvl1pPr>
          </a:lstStyle>
          <a:p>
            <a:pPr defTabSz="742698"/>
            <a:r>
              <a:rPr lang="en-US" sz="1432" dirty="0">
                <a:gradFill>
                  <a:gsLst>
                    <a:gs pos="3540">
                      <a:srgbClr val="008272"/>
                    </a:gs>
                    <a:gs pos="45000">
                      <a:srgbClr val="008272"/>
                    </a:gs>
                  </a:gsLst>
                  <a:lin ang="5400000" scaled="1"/>
                </a:gradFill>
                <a:cs typeface="Times New Roman" pitchFamily="18" charset="0"/>
              </a:rPr>
              <a:t>Bing Network. Be there.</a:t>
            </a:r>
          </a:p>
        </p:txBody>
      </p:sp>
      <p:pic>
        <p:nvPicPr>
          <p:cNvPr id="13" name="Picture 12"/>
          <p:cNvPicPr>
            <a:picLocks noChangeAspect="1"/>
          </p:cNvPicPr>
          <p:nvPr userDrawn="1"/>
        </p:nvPicPr>
        <p:blipFill>
          <a:blip r:embed="rId3"/>
          <a:stretch>
            <a:fillRect/>
          </a:stretch>
        </p:blipFill>
        <p:spPr>
          <a:xfrm>
            <a:off x="325283" y="6127328"/>
            <a:ext cx="1098703" cy="589808"/>
          </a:xfrm>
          <a:prstGeom prst="rect">
            <a:avLst/>
          </a:prstGeom>
        </p:spPr>
      </p:pic>
    </p:spTree>
    <p:extLst>
      <p:ext uri="{BB962C8B-B14F-4D97-AF65-F5344CB8AC3E}">
        <p14:creationId xmlns:p14="http://schemas.microsoft.com/office/powerpoint/2010/main" val="169704512"/>
      </p:ext>
    </p:extLst>
  </p:cSld>
  <p:clrMapOvr>
    <a:masterClrMapping/>
  </p:clrMapOvr>
  <p:transition>
    <p:fade/>
  </p:transition>
  <p:extLst mod="1">
    <p:ext uri="{DCECCB84-F9BA-43D5-87BE-67443E8EF086}">
      <p15:sldGuideLst xmlns:p15="http://schemas.microsoft.com/office/powerpoint/2012/main">
        <p15:guide id="1" orient="horz" pos="432">
          <p15:clr>
            <a:srgbClr val="FBAE40"/>
          </p15:clr>
        </p15:guide>
        <p15:guide id="2" pos="473">
          <p15:clr>
            <a:srgbClr val="FBAE40"/>
          </p15:clr>
        </p15:guide>
        <p15:guide id="3" pos="9337">
          <p15:clr>
            <a:srgbClr val="FBAE40"/>
          </p15:clr>
        </p15:guide>
        <p15:guide id="4" orient="horz" pos="3888">
          <p15:clr>
            <a:srgbClr val="FBAE40"/>
          </p15:clr>
        </p15:guide>
        <p15:guide id="5" orient="horz" pos="417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Divider // Tammy Background">
    <p:bg>
      <p:bgPr>
        <a:solidFill>
          <a:srgbClr val="01796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5625"/>
          <a:stretch/>
        </p:blipFill>
        <p:spPr>
          <a:xfrm>
            <a:off x="3" y="0"/>
            <a:ext cx="12192000" cy="6858000"/>
          </a:xfrm>
          <a:prstGeom prst="rect">
            <a:avLst/>
          </a:prstGeom>
        </p:spPr>
      </p:pic>
      <p:sp>
        <p:nvSpPr>
          <p:cNvPr id="3" name="Rectangle 2"/>
          <p:cNvSpPr/>
          <p:nvPr userDrawn="1"/>
        </p:nvSpPr>
        <p:spPr>
          <a:xfrm>
            <a:off x="3" y="0"/>
            <a:ext cx="12192000" cy="6858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698"/>
            <a:endParaRPr lang="en-US" sz="1491">
              <a:solidFill>
                <a:srgbClr val="FFFFFF"/>
              </a:solidFill>
            </a:endParaRPr>
          </a:p>
        </p:txBody>
      </p:sp>
      <p:sp>
        <p:nvSpPr>
          <p:cNvPr id="11" name="Title 1"/>
          <p:cNvSpPr>
            <a:spLocks noGrp="1"/>
          </p:cNvSpPr>
          <p:nvPr>
            <p:ph type="title" hasCustomPrompt="1"/>
          </p:nvPr>
        </p:nvSpPr>
        <p:spPr bwMode="gray">
          <a:xfrm>
            <a:off x="274638" y="2091418"/>
            <a:ext cx="11612561" cy="723916"/>
          </a:xfrm>
        </p:spPr>
        <p:txBody>
          <a:bodyPr vert="horz" wrap="square" lIns="146304" tIns="91440" rIns="146304" bIns="91440" rtlCol="0" anchor="t">
            <a:spAutoFit/>
          </a:bodyPr>
          <a:lstStyle>
            <a:lvl1pPr>
              <a:defRPr lang="en-US" sz="3504" i="0" dirty="0">
                <a:gradFill>
                  <a:gsLst>
                    <a:gs pos="10619">
                      <a:schemeClr val="bg1"/>
                    </a:gs>
                    <a:gs pos="43000">
                      <a:schemeClr val="bg1"/>
                    </a:gs>
                  </a:gsLst>
                  <a:lin ang="5400000" scaled="1"/>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lnSpc>
                <a:spcPct val="100000"/>
              </a:lnSpc>
              <a:spcAft>
                <a:spcPts val="795"/>
              </a:spcAft>
            </a:pPr>
            <a:r>
              <a:rPr lang="en-US" dirty="0"/>
              <a:t>Section title</a:t>
            </a:r>
          </a:p>
        </p:txBody>
      </p:sp>
      <p:sp>
        <p:nvSpPr>
          <p:cNvPr id="8" name="Rectangle 2"/>
          <p:cNvSpPr/>
          <p:nvPr userDrawn="1"/>
        </p:nvSpPr>
        <p:spPr bwMode="auto">
          <a:xfrm>
            <a:off x="-108" y="4431986"/>
            <a:ext cx="12192108" cy="2426019"/>
          </a:xfrm>
          <a:custGeom>
            <a:avLst/>
            <a:gdLst>
              <a:gd name="connsiteX0" fmla="*/ 0 w 12436475"/>
              <a:gd name="connsiteY0" fmla="*/ 0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0 w 12436475"/>
              <a:gd name="connsiteY4" fmla="*/ 0 h 2474315"/>
              <a:gd name="connsiteX0" fmla="*/ 0 w 12550775"/>
              <a:gd name="connsiteY0" fmla="*/ 2057400 h 2474315"/>
              <a:gd name="connsiteX1" fmla="*/ 12550775 w 12550775"/>
              <a:gd name="connsiteY1" fmla="*/ 0 h 2474315"/>
              <a:gd name="connsiteX2" fmla="*/ 12550775 w 12550775"/>
              <a:gd name="connsiteY2" fmla="*/ 2474315 h 2474315"/>
              <a:gd name="connsiteX3" fmla="*/ 114300 w 12550775"/>
              <a:gd name="connsiteY3" fmla="*/ 2474315 h 2474315"/>
              <a:gd name="connsiteX4" fmla="*/ 0 w 12550775"/>
              <a:gd name="connsiteY4" fmla="*/ 2057400 h 2474315"/>
              <a:gd name="connsiteX0" fmla="*/ 6998 w 12436475"/>
              <a:gd name="connsiteY0" fmla="*/ 165618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8 w 12436475"/>
              <a:gd name="connsiteY4" fmla="*/ 1656184 h 2474315"/>
              <a:gd name="connsiteX0" fmla="*/ 483 w 12439291"/>
              <a:gd name="connsiteY0" fmla="*/ 1656184 h 2474315"/>
              <a:gd name="connsiteX1" fmla="*/ 12439291 w 12439291"/>
              <a:gd name="connsiteY1" fmla="*/ 0 h 2474315"/>
              <a:gd name="connsiteX2" fmla="*/ 12439291 w 12439291"/>
              <a:gd name="connsiteY2" fmla="*/ 2474315 h 2474315"/>
              <a:gd name="connsiteX3" fmla="*/ 2816 w 12439291"/>
              <a:gd name="connsiteY3" fmla="*/ 2474315 h 2474315"/>
              <a:gd name="connsiteX4" fmla="*/ 483 w 12439291"/>
              <a:gd name="connsiteY4" fmla="*/ 1656184 h 2474315"/>
              <a:gd name="connsiteX0" fmla="*/ 6998 w 12436475"/>
              <a:gd name="connsiteY0" fmla="*/ 165618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8 w 12436475"/>
              <a:gd name="connsiteY4" fmla="*/ 1656184 h 2474315"/>
              <a:gd name="connsiteX0" fmla="*/ 483 w 12439291"/>
              <a:gd name="connsiteY0" fmla="*/ 1674845 h 2474315"/>
              <a:gd name="connsiteX1" fmla="*/ 12439291 w 12439291"/>
              <a:gd name="connsiteY1" fmla="*/ 0 h 2474315"/>
              <a:gd name="connsiteX2" fmla="*/ 12439291 w 12439291"/>
              <a:gd name="connsiteY2" fmla="*/ 2474315 h 2474315"/>
              <a:gd name="connsiteX3" fmla="*/ 2816 w 12439291"/>
              <a:gd name="connsiteY3" fmla="*/ 2474315 h 2474315"/>
              <a:gd name="connsiteX4" fmla="*/ 483 w 12439291"/>
              <a:gd name="connsiteY4" fmla="*/ 1674845 h 2474315"/>
              <a:gd name="connsiteX0" fmla="*/ 44320 w 12436475"/>
              <a:gd name="connsiteY0" fmla="*/ 1842796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44320 w 12436475"/>
              <a:gd name="connsiteY4" fmla="*/ 1842796 h 2474315"/>
              <a:gd name="connsiteX0" fmla="*/ 6997 w 12436475"/>
              <a:gd name="connsiteY0" fmla="*/ 166551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7 w 12436475"/>
              <a:gd name="connsiteY4" fmla="*/ 1665514 h 2474315"/>
              <a:gd name="connsiteX0" fmla="*/ 483 w 12439292"/>
              <a:gd name="connsiteY0" fmla="*/ 1684175 h 2474315"/>
              <a:gd name="connsiteX1" fmla="*/ 12439292 w 12439292"/>
              <a:gd name="connsiteY1" fmla="*/ 0 h 2474315"/>
              <a:gd name="connsiteX2" fmla="*/ 12439292 w 12439292"/>
              <a:gd name="connsiteY2" fmla="*/ 2474315 h 2474315"/>
              <a:gd name="connsiteX3" fmla="*/ 2817 w 12439292"/>
              <a:gd name="connsiteY3" fmla="*/ 2474315 h 2474315"/>
              <a:gd name="connsiteX4" fmla="*/ 483 w 12439292"/>
              <a:gd name="connsiteY4" fmla="*/ 1684175 h 2474315"/>
              <a:gd name="connsiteX0" fmla="*/ 483 w 12439292"/>
              <a:gd name="connsiteY0" fmla="*/ 1665514 h 2474315"/>
              <a:gd name="connsiteX1" fmla="*/ 12439292 w 12439292"/>
              <a:gd name="connsiteY1" fmla="*/ 0 h 2474315"/>
              <a:gd name="connsiteX2" fmla="*/ 12439292 w 12439292"/>
              <a:gd name="connsiteY2" fmla="*/ 2474315 h 2474315"/>
              <a:gd name="connsiteX3" fmla="*/ 2817 w 12439292"/>
              <a:gd name="connsiteY3" fmla="*/ 2474315 h 2474315"/>
              <a:gd name="connsiteX4" fmla="*/ 483 w 12439292"/>
              <a:gd name="connsiteY4" fmla="*/ 1665514 h 2474315"/>
              <a:gd name="connsiteX0" fmla="*/ 6996 w 12436475"/>
              <a:gd name="connsiteY0" fmla="*/ 1674845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6 w 12436475"/>
              <a:gd name="connsiteY4" fmla="*/ 1674845 h 2474315"/>
              <a:gd name="connsiteX0" fmla="*/ 757 w 12436586"/>
              <a:gd name="connsiteY0" fmla="*/ 1655795 h 2474315"/>
              <a:gd name="connsiteX1" fmla="*/ 12436586 w 12436586"/>
              <a:gd name="connsiteY1" fmla="*/ 0 h 2474315"/>
              <a:gd name="connsiteX2" fmla="*/ 12436586 w 12436586"/>
              <a:gd name="connsiteY2" fmla="*/ 2474315 h 2474315"/>
              <a:gd name="connsiteX3" fmla="*/ 111 w 12436586"/>
              <a:gd name="connsiteY3" fmla="*/ 2474315 h 2474315"/>
              <a:gd name="connsiteX4" fmla="*/ 757 w 12436586"/>
              <a:gd name="connsiteY4" fmla="*/ 1655795 h 2474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6586" h="2474315">
                <a:moveTo>
                  <a:pt x="757" y="1655795"/>
                </a:moveTo>
                <a:lnTo>
                  <a:pt x="12436586" y="0"/>
                </a:lnTo>
                <a:lnTo>
                  <a:pt x="12436586" y="2474315"/>
                </a:lnTo>
                <a:lnTo>
                  <a:pt x="111" y="2474315"/>
                </a:lnTo>
                <a:cubicBezTo>
                  <a:pt x="2444" y="2201605"/>
                  <a:pt x="-1576" y="1928505"/>
                  <a:pt x="757" y="16557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742698"/>
            <a:endParaRPr lang="en-US" sz="1462" dirty="0" err="1">
              <a:solidFill>
                <a:srgbClr val="FFFFFF"/>
              </a:solidFill>
            </a:endParaRPr>
          </a:p>
        </p:txBody>
      </p:sp>
      <p:sp>
        <p:nvSpPr>
          <p:cNvPr id="9" name="TextBox 8"/>
          <p:cNvSpPr txBox="1"/>
          <p:nvPr userDrawn="1"/>
        </p:nvSpPr>
        <p:spPr>
          <a:xfrm>
            <a:off x="9296582" y="6193770"/>
            <a:ext cx="2760303" cy="433595"/>
          </a:xfrm>
          <a:prstGeom prst="rect">
            <a:avLst/>
          </a:prstGeom>
          <a:noFill/>
        </p:spPr>
        <p:txBody>
          <a:bodyPr wrap="square" lIns="145623" tIns="116498" rIns="145623" bIns="116498" rtlCol="0">
            <a:spAutoFit/>
          </a:bodyPr>
          <a:lstStyle>
            <a:defPPr>
              <a:defRPr lang="en-US"/>
            </a:defPPr>
            <a:lvl1pPr lvl="0">
              <a:lnSpc>
                <a:spcPct val="90000"/>
              </a:lnSpc>
              <a:spcAft>
                <a:spcPts val="600"/>
              </a:spcAft>
              <a:defRPr sz="1800">
                <a:gradFill>
                  <a:gsLst>
                    <a:gs pos="3540">
                      <a:schemeClr val="tx2"/>
                    </a:gs>
                    <a:gs pos="45000">
                      <a:schemeClr val="tx2"/>
                    </a:gs>
                  </a:gsLst>
                  <a:lin ang="5400000" scaled="1"/>
                </a:gradFill>
              </a:defRPr>
            </a:lvl1pPr>
          </a:lstStyle>
          <a:p>
            <a:pPr defTabSz="742698"/>
            <a:r>
              <a:rPr lang="en-US" sz="1432" dirty="0">
                <a:gradFill>
                  <a:gsLst>
                    <a:gs pos="3540">
                      <a:srgbClr val="008272"/>
                    </a:gs>
                    <a:gs pos="45000">
                      <a:srgbClr val="008272"/>
                    </a:gs>
                  </a:gsLst>
                  <a:lin ang="5400000" scaled="1"/>
                </a:gradFill>
                <a:cs typeface="Times New Roman" pitchFamily="18" charset="0"/>
              </a:rPr>
              <a:t>Bing Network. Be there.</a:t>
            </a:r>
          </a:p>
        </p:txBody>
      </p:sp>
      <p:pic>
        <p:nvPicPr>
          <p:cNvPr id="13" name="Picture 12"/>
          <p:cNvPicPr>
            <a:picLocks noChangeAspect="1"/>
          </p:cNvPicPr>
          <p:nvPr userDrawn="1"/>
        </p:nvPicPr>
        <p:blipFill>
          <a:blip r:embed="rId3"/>
          <a:stretch>
            <a:fillRect/>
          </a:stretch>
        </p:blipFill>
        <p:spPr>
          <a:xfrm>
            <a:off x="325283" y="6127328"/>
            <a:ext cx="1098703" cy="589808"/>
          </a:xfrm>
          <a:prstGeom prst="rect">
            <a:avLst/>
          </a:prstGeom>
        </p:spPr>
      </p:pic>
    </p:spTree>
    <p:extLst>
      <p:ext uri="{BB962C8B-B14F-4D97-AF65-F5344CB8AC3E}">
        <p14:creationId xmlns:p14="http://schemas.microsoft.com/office/powerpoint/2010/main" val="1456498457"/>
      </p:ext>
    </p:extLst>
  </p:cSld>
  <p:clrMapOvr>
    <a:masterClrMapping/>
  </p:clrMapOvr>
  <p:transition>
    <p:fade/>
  </p:transition>
  <p:extLst mod="1">
    <p:ext uri="{DCECCB84-F9BA-43D5-87BE-67443E8EF086}">
      <p15:sldGuideLst xmlns:p15="http://schemas.microsoft.com/office/powerpoint/2012/main">
        <p15:guide id="1" orient="horz" pos="432">
          <p15:clr>
            <a:srgbClr val="FBAE40"/>
          </p15:clr>
        </p15:guide>
        <p15:guide id="2" pos="473">
          <p15:clr>
            <a:srgbClr val="FBAE40"/>
          </p15:clr>
        </p15:guide>
        <p15:guide id="3" pos="9337">
          <p15:clr>
            <a:srgbClr val="FBAE40"/>
          </p15:clr>
        </p15:guide>
        <p15:guide id="4" orient="horz" pos="3888">
          <p15:clr>
            <a:srgbClr val="FBAE40"/>
          </p15:clr>
        </p15:guide>
        <p15:guide id="5" orient="horz" pos="417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0"/>
            <a:ext cx="12192000" cy="6858000"/>
          </a:xfrm>
          <a:prstGeom prst="rect">
            <a:avLst/>
          </a:prstGeom>
        </p:spPr>
      </p:pic>
      <p:sp>
        <p:nvSpPr>
          <p:cNvPr id="6" name="Rectangle 5"/>
          <p:cNvSpPr/>
          <p:nvPr userDrawn="1"/>
        </p:nvSpPr>
        <p:spPr bwMode="auto">
          <a:xfrm>
            <a:off x="3" y="0"/>
            <a:ext cx="12192000" cy="6858000"/>
          </a:xfrm>
          <a:prstGeom prst="rect">
            <a:avLst/>
          </a:prstGeom>
          <a:solidFill>
            <a:srgbClr val="00000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2760" tIns="114209" rIns="142760" bIns="114209" numCol="1" spcCol="0" rtlCol="0" fromWordArt="0" anchor="t" anchorCtr="0" forceAA="0" compatLnSpc="1">
            <a:prstTxWarp prst="textNoShape">
              <a:avLst/>
            </a:prstTxWarp>
            <a:noAutofit/>
          </a:bodyPr>
          <a:lstStyle/>
          <a:p>
            <a:pPr algn="ctr" defTabSz="727898" fontAlgn="base">
              <a:lnSpc>
                <a:spcPct val="90000"/>
              </a:lnSpc>
              <a:spcBef>
                <a:spcPct val="0"/>
              </a:spcBef>
              <a:spcAft>
                <a:spcPct val="0"/>
              </a:spcAft>
            </a:pPr>
            <a:endParaRPr lang="en-US" sz="1874"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2"/>
          <p:cNvSpPr/>
          <p:nvPr userDrawn="1"/>
        </p:nvSpPr>
        <p:spPr bwMode="auto">
          <a:xfrm>
            <a:off x="-108" y="4431986"/>
            <a:ext cx="12192108" cy="2426019"/>
          </a:xfrm>
          <a:custGeom>
            <a:avLst/>
            <a:gdLst>
              <a:gd name="connsiteX0" fmla="*/ 0 w 12436475"/>
              <a:gd name="connsiteY0" fmla="*/ 0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0 w 12436475"/>
              <a:gd name="connsiteY4" fmla="*/ 0 h 2474315"/>
              <a:gd name="connsiteX0" fmla="*/ 0 w 12550775"/>
              <a:gd name="connsiteY0" fmla="*/ 2057400 h 2474315"/>
              <a:gd name="connsiteX1" fmla="*/ 12550775 w 12550775"/>
              <a:gd name="connsiteY1" fmla="*/ 0 h 2474315"/>
              <a:gd name="connsiteX2" fmla="*/ 12550775 w 12550775"/>
              <a:gd name="connsiteY2" fmla="*/ 2474315 h 2474315"/>
              <a:gd name="connsiteX3" fmla="*/ 114300 w 12550775"/>
              <a:gd name="connsiteY3" fmla="*/ 2474315 h 2474315"/>
              <a:gd name="connsiteX4" fmla="*/ 0 w 12550775"/>
              <a:gd name="connsiteY4" fmla="*/ 2057400 h 2474315"/>
              <a:gd name="connsiteX0" fmla="*/ 6998 w 12436475"/>
              <a:gd name="connsiteY0" fmla="*/ 165618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8 w 12436475"/>
              <a:gd name="connsiteY4" fmla="*/ 1656184 h 2474315"/>
              <a:gd name="connsiteX0" fmla="*/ 483 w 12439291"/>
              <a:gd name="connsiteY0" fmla="*/ 1656184 h 2474315"/>
              <a:gd name="connsiteX1" fmla="*/ 12439291 w 12439291"/>
              <a:gd name="connsiteY1" fmla="*/ 0 h 2474315"/>
              <a:gd name="connsiteX2" fmla="*/ 12439291 w 12439291"/>
              <a:gd name="connsiteY2" fmla="*/ 2474315 h 2474315"/>
              <a:gd name="connsiteX3" fmla="*/ 2816 w 12439291"/>
              <a:gd name="connsiteY3" fmla="*/ 2474315 h 2474315"/>
              <a:gd name="connsiteX4" fmla="*/ 483 w 12439291"/>
              <a:gd name="connsiteY4" fmla="*/ 1656184 h 2474315"/>
              <a:gd name="connsiteX0" fmla="*/ 6998 w 12436475"/>
              <a:gd name="connsiteY0" fmla="*/ 165618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8 w 12436475"/>
              <a:gd name="connsiteY4" fmla="*/ 1656184 h 2474315"/>
              <a:gd name="connsiteX0" fmla="*/ 483 w 12439291"/>
              <a:gd name="connsiteY0" fmla="*/ 1674845 h 2474315"/>
              <a:gd name="connsiteX1" fmla="*/ 12439291 w 12439291"/>
              <a:gd name="connsiteY1" fmla="*/ 0 h 2474315"/>
              <a:gd name="connsiteX2" fmla="*/ 12439291 w 12439291"/>
              <a:gd name="connsiteY2" fmla="*/ 2474315 h 2474315"/>
              <a:gd name="connsiteX3" fmla="*/ 2816 w 12439291"/>
              <a:gd name="connsiteY3" fmla="*/ 2474315 h 2474315"/>
              <a:gd name="connsiteX4" fmla="*/ 483 w 12439291"/>
              <a:gd name="connsiteY4" fmla="*/ 1674845 h 2474315"/>
              <a:gd name="connsiteX0" fmla="*/ 44320 w 12436475"/>
              <a:gd name="connsiteY0" fmla="*/ 1842796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44320 w 12436475"/>
              <a:gd name="connsiteY4" fmla="*/ 1842796 h 2474315"/>
              <a:gd name="connsiteX0" fmla="*/ 6997 w 12436475"/>
              <a:gd name="connsiteY0" fmla="*/ 166551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7 w 12436475"/>
              <a:gd name="connsiteY4" fmla="*/ 1665514 h 2474315"/>
              <a:gd name="connsiteX0" fmla="*/ 483 w 12439292"/>
              <a:gd name="connsiteY0" fmla="*/ 1684175 h 2474315"/>
              <a:gd name="connsiteX1" fmla="*/ 12439292 w 12439292"/>
              <a:gd name="connsiteY1" fmla="*/ 0 h 2474315"/>
              <a:gd name="connsiteX2" fmla="*/ 12439292 w 12439292"/>
              <a:gd name="connsiteY2" fmla="*/ 2474315 h 2474315"/>
              <a:gd name="connsiteX3" fmla="*/ 2817 w 12439292"/>
              <a:gd name="connsiteY3" fmla="*/ 2474315 h 2474315"/>
              <a:gd name="connsiteX4" fmla="*/ 483 w 12439292"/>
              <a:gd name="connsiteY4" fmla="*/ 1684175 h 2474315"/>
              <a:gd name="connsiteX0" fmla="*/ 483 w 12439292"/>
              <a:gd name="connsiteY0" fmla="*/ 1665514 h 2474315"/>
              <a:gd name="connsiteX1" fmla="*/ 12439292 w 12439292"/>
              <a:gd name="connsiteY1" fmla="*/ 0 h 2474315"/>
              <a:gd name="connsiteX2" fmla="*/ 12439292 w 12439292"/>
              <a:gd name="connsiteY2" fmla="*/ 2474315 h 2474315"/>
              <a:gd name="connsiteX3" fmla="*/ 2817 w 12439292"/>
              <a:gd name="connsiteY3" fmla="*/ 2474315 h 2474315"/>
              <a:gd name="connsiteX4" fmla="*/ 483 w 12439292"/>
              <a:gd name="connsiteY4" fmla="*/ 1665514 h 2474315"/>
              <a:gd name="connsiteX0" fmla="*/ 6996 w 12436475"/>
              <a:gd name="connsiteY0" fmla="*/ 1674845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6 w 12436475"/>
              <a:gd name="connsiteY4" fmla="*/ 1674845 h 2474315"/>
              <a:gd name="connsiteX0" fmla="*/ 757 w 12436586"/>
              <a:gd name="connsiteY0" fmla="*/ 1655795 h 2474315"/>
              <a:gd name="connsiteX1" fmla="*/ 12436586 w 12436586"/>
              <a:gd name="connsiteY1" fmla="*/ 0 h 2474315"/>
              <a:gd name="connsiteX2" fmla="*/ 12436586 w 12436586"/>
              <a:gd name="connsiteY2" fmla="*/ 2474315 h 2474315"/>
              <a:gd name="connsiteX3" fmla="*/ 111 w 12436586"/>
              <a:gd name="connsiteY3" fmla="*/ 2474315 h 2474315"/>
              <a:gd name="connsiteX4" fmla="*/ 757 w 12436586"/>
              <a:gd name="connsiteY4" fmla="*/ 1655795 h 2474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6586" h="2474315">
                <a:moveTo>
                  <a:pt x="757" y="1655795"/>
                </a:moveTo>
                <a:lnTo>
                  <a:pt x="12436586" y="0"/>
                </a:lnTo>
                <a:lnTo>
                  <a:pt x="12436586" y="2474315"/>
                </a:lnTo>
                <a:lnTo>
                  <a:pt x="111" y="2474315"/>
                </a:lnTo>
                <a:cubicBezTo>
                  <a:pt x="2444" y="2201605"/>
                  <a:pt x="-1576" y="1928505"/>
                  <a:pt x="757" y="1655795"/>
                </a:cubicBezTo>
                <a:close/>
              </a:path>
            </a:pathLst>
          </a:custGeom>
          <a:solidFill>
            <a:srgbClr val="FFFFFF"/>
          </a:solidFill>
          <a:ln w="10795" cap="flat" cmpd="sng" algn="ctr">
            <a:noFill/>
            <a:prstDash val="solid"/>
          </a:ln>
          <a:effectLst/>
        </p:spPr>
        <p:txBody>
          <a:bodyPr wrap="square" rtlCol="0" anchor="ctr">
            <a:noAutofit/>
          </a:bodyPr>
          <a:lstStyle/>
          <a:p>
            <a:pPr algn="ctr">
              <a:defRPr/>
            </a:pPr>
            <a:endParaRPr lang="en-US" sz="1432" kern="0" dirty="0" err="1">
              <a:solidFill>
                <a:srgbClr val="FFFFFF"/>
              </a:solidFill>
              <a:cs typeface="Times New Roman" pitchFamily="18" charset="0"/>
            </a:endParaRPr>
          </a:p>
        </p:txBody>
      </p:sp>
      <p:sp>
        <p:nvSpPr>
          <p:cNvPr id="2" name="Title 1"/>
          <p:cNvSpPr>
            <a:spLocks noGrp="1"/>
          </p:cNvSpPr>
          <p:nvPr>
            <p:ph type="title" hasCustomPrompt="1"/>
          </p:nvPr>
        </p:nvSpPr>
        <p:spPr bwMode="gray">
          <a:xfrm>
            <a:off x="269241" y="2089153"/>
            <a:ext cx="11653523" cy="723916"/>
          </a:xfrm>
        </p:spPr>
        <p:txBody>
          <a:bodyPr vert="horz" wrap="square" lIns="146304" tIns="91440" rIns="146304" bIns="91440" rtlCol="0" anchor="t">
            <a:spAutoFit/>
          </a:bodyPr>
          <a:lstStyle>
            <a:lvl1pPr>
              <a:defRPr lang="en-US" sz="3504" i="0" dirty="0">
                <a:gradFill>
                  <a:gsLst>
                    <a:gs pos="84956">
                      <a:schemeClr val="tx1"/>
                    </a:gs>
                    <a:gs pos="55000">
                      <a:schemeClr val="tx1"/>
                    </a:gs>
                  </a:gsLst>
                  <a:lin ang="5400000" scaled="1"/>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lnSpc>
                <a:spcPct val="100000"/>
              </a:lnSpc>
              <a:spcAft>
                <a:spcPts val="795"/>
              </a:spcAft>
            </a:pPr>
            <a:r>
              <a:rPr lang="en-US" dirty="0"/>
              <a:t>Section title</a:t>
            </a:r>
          </a:p>
        </p:txBody>
      </p:sp>
      <p:sp>
        <p:nvSpPr>
          <p:cNvPr id="11" name="TextBox 10"/>
          <p:cNvSpPr txBox="1"/>
          <p:nvPr userDrawn="1"/>
        </p:nvSpPr>
        <p:spPr>
          <a:xfrm>
            <a:off x="9296582" y="6193770"/>
            <a:ext cx="2760303" cy="433595"/>
          </a:xfrm>
          <a:prstGeom prst="rect">
            <a:avLst/>
          </a:prstGeom>
          <a:noFill/>
        </p:spPr>
        <p:txBody>
          <a:bodyPr wrap="square" lIns="145623" tIns="116498" rIns="145623" bIns="116498" rtlCol="0">
            <a:spAutoFit/>
          </a:bodyPr>
          <a:lstStyle>
            <a:defPPr>
              <a:defRPr lang="en-US"/>
            </a:defPPr>
            <a:lvl1pPr lvl="0">
              <a:lnSpc>
                <a:spcPct val="90000"/>
              </a:lnSpc>
              <a:spcAft>
                <a:spcPts val="600"/>
              </a:spcAft>
              <a:defRPr sz="1800">
                <a:gradFill>
                  <a:gsLst>
                    <a:gs pos="3540">
                      <a:schemeClr val="tx2"/>
                    </a:gs>
                    <a:gs pos="45000">
                      <a:schemeClr val="tx2"/>
                    </a:gs>
                  </a:gsLst>
                  <a:lin ang="5400000" scaled="1"/>
                </a:gradFill>
              </a:defRPr>
            </a:lvl1pPr>
          </a:lstStyle>
          <a:p>
            <a:pPr defTabSz="742698"/>
            <a:r>
              <a:rPr lang="en-US" sz="1432" dirty="0">
                <a:gradFill>
                  <a:gsLst>
                    <a:gs pos="91150">
                      <a:srgbClr val="008272"/>
                    </a:gs>
                    <a:gs pos="64000">
                      <a:srgbClr val="008272"/>
                    </a:gs>
                  </a:gsLst>
                  <a:lin ang="5400000" scaled="1"/>
                </a:gradFill>
                <a:cs typeface="Times New Roman" pitchFamily="18" charset="0"/>
              </a:rPr>
              <a:t>Bing Network. Be there.</a:t>
            </a:r>
          </a:p>
        </p:txBody>
      </p:sp>
      <p:pic>
        <p:nvPicPr>
          <p:cNvPr id="9" name="Picture 8"/>
          <p:cNvPicPr>
            <a:picLocks noChangeAspect="1"/>
          </p:cNvPicPr>
          <p:nvPr userDrawn="1"/>
        </p:nvPicPr>
        <p:blipFill>
          <a:blip r:embed="rId3"/>
          <a:stretch>
            <a:fillRect/>
          </a:stretch>
        </p:blipFill>
        <p:spPr>
          <a:xfrm>
            <a:off x="325283" y="6127328"/>
            <a:ext cx="1098703" cy="589808"/>
          </a:xfrm>
          <a:prstGeom prst="rect">
            <a:avLst/>
          </a:prstGeom>
        </p:spPr>
      </p:pic>
    </p:spTree>
    <p:extLst>
      <p:ext uri="{BB962C8B-B14F-4D97-AF65-F5344CB8AC3E}">
        <p14:creationId xmlns:p14="http://schemas.microsoft.com/office/powerpoint/2010/main" val="13331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Divider // Tammy Background">
    <p:bg>
      <p:bgPr>
        <a:solidFill>
          <a:srgbClr val="01796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b="15625"/>
          <a:stretch/>
        </p:blipFill>
        <p:spPr>
          <a:xfrm>
            <a:off x="3" y="0"/>
            <a:ext cx="12192000" cy="6858000"/>
          </a:xfrm>
          <a:prstGeom prst="rect">
            <a:avLst/>
          </a:prstGeom>
        </p:spPr>
      </p:pic>
      <p:sp>
        <p:nvSpPr>
          <p:cNvPr id="8" name="Rectangle 7"/>
          <p:cNvSpPr/>
          <p:nvPr userDrawn="1"/>
        </p:nvSpPr>
        <p:spPr bwMode="auto">
          <a:xfrm>
            <a:off x="1" y="0"/>
            <a:ext cx="12193730" cy="685800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698"/>
            <a:endParaRPr lang="en-US" sz="1491" dirty="0" err="1">
              <a:solidFill>
                <a:srgbClr val="FFFFFF"/>
              </a:solidFill>
            </a:endParaRPr>
          </a:p>
        </p:txBody>
      </p:sp>
      <p:sp>
        <p:nvSpPr>
          <p:cNvPr id="9" name="Title 1"/>
          <p:cNvSpPr>
            <a:spLocks noGrp="1"/>
          </p:cNvSpPr>
          <p:nvPr>
            <p:ph type="title" hasCustomPrompt="1"/>
          </p:nvPr>
        </p:nvSpPr>
        <p:spPr bwMode="invGray">
          <a:xfrm>
            <a:off x="274640" y="2078971"/>
            <a:ext cx="9860512" cy="844953"/>
          </a:xfrm>
        </p:spPr>
        <p:txBody>
          <a:bodyPr vert="horz" wrap="square" lIns="146304" tIns="91440" rIns="146304" bIns="91440" rtlCol="0" anchor="t">
            <a:noAutofit/>
          </a:bodyPr>
          <a:lstStyle>
            <a:lvl1pPr>
              <a:defRPr lang="en-US" sz="3504" i="0" dirty="0">
                <a:gradFill>
                  <a:gsLst>
                    <a:gs pos="92035">
                      <a:schemeClr val="bg1"/>
                    </a:gs>
                    <a:gs pos="66000">
                      <a:schemeClr val="bg1"/>
                    </a:gs>
                  </a:gsLst>
                  <a:lin ang="5400000" scaled="1"/>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lnSpc>
                <a:spcPct val="100000"/>
              </a:lnSpc>
              <a:spcAft>
                <a:spcPts val="795"/>
              </a:spcAft>
            </a:pPr>
            <a:r>
              <a:rPr lang="en-US" dirty="0"/>
              <a:t>Demo title</a:t>
            </a:r>
          </a:p>
        </p:txBody>
      </p:sp>
      <p:sp>
        <p:nvSpPr>
          <p:cNvPr id="10" name="Text Placeholder 4"/>
          <p:cNvSpPr>
            <a:spLocks noGrp="1"/>
          </p:cNvSpPr>
          <p:nvPr>
            <p:ph type="body" sz="quarter" idx="12" hasCustomPrompt="1"/>
          </p:nvPr>
        </p:nvSpPr>
        <p:spPr bwMode="gray">
          <a:xfrm>
            <a:off x="274639" y="3954463"/>
            <a:ext cx="9862070" cy="655436"/>
          </a:xfrm>
          <a:noFill/>
        </p:spPr>
        <p:txBody>
          <a:bodyPr wrap="square" lIns="182880" tIns="146304" rIns="182880" bIns="146304">
            <a:spAutoFit/>
          </a:bodyPr>
          <a:lstStyle>
            <a:lvl1pPr marL="0" indent="0">
              <a:spcBef>
                <a:spcPts val="0"/>
              </a:spcBef>
              <a:buNone/>
              <a:defRPr sz="2599" spc="0" baseline="0">
                <a:gradFill>
                  <a:gsLst>
                    <a:gs pos="92035">
                      <a:schemeClr val="bg1"/>
                    </a:gs>
                    <a:gs pos="66000">
                      <a:schemeClr val="bg1"/>
                    </a:gs>
                  </a:gsLst>
                  <a:lin ang="5400000" scaled="1"/>
                </a:gradFill>
                <a:latin typeface="+mj-lt"/>
              </a:defRPr>
            </a:lvl1pPr>
          </a:lstStyle>
          <a:p>
            <a:pPr lvl="0"/>
            <a:r>
              <a:rPr lang="en-US" dirty="0"/>
              <a:t>Speaker Name</a:t>
            </a:r>
          </a:p>
        </p:txBody>
      </p:sp>
      <p:sp>
        <p:nvSpPr>
          <p:cNvPr id="13" name="Rectangle 2"/>
          <p:cNvSpPr/>
          <p:nvPr userDrawn="1"/>
        </p:nvSpPr>
        <p:spPr bwMode="auto">
          <a:xfrm>
            <a:off x="-108" y="4431986"/>
            <a:ext cx="12192108" cy="2426019"/>
          </a:xfrm>
          <a:custGeom>
            <a:avLst/>
            <a:gdLst>
              <a:gd name="connsiteX0" fmla="*/ 0 w 12436475"/>
              <a:gd name="connsiteY0" fmla="*/ 0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0 w 12436475"/>
              <a:gd name="connsiteY4" fmla="*/ 0 h 2474315"/>
              <a:gd name="connsiteX0" fmla="*/ 0 w 12550775"/>
              <a:gd name="connsiteY0" fmla="*/ 2057400 h 2474315"/>
              <a:gd name="connsiteX1" fmla="*/ 12550775 w 12550775"/>
              <a:gd name="connsiteY1" fmla="*/ 0 h 2474315"/>
              <a:gd name="connsiteX2" fmla="*/ 12550775 w 12550775"/>
              <a:gd name="connsiteY2" fmla="*/ 2474315 h 2474315"/>
              <a:gd name="connsiteX3" fmla="*/ 114300 w 12550775"/>
              <a:gd name="connsiteY3" fmla="*/ 2474315 h 2474315"/>
              <a:gd name="connsiteX4" fmla="*/ 0 w 12550775"/>
              <a:gd name="connsiteY4" fmla="*/ 2057400 h 2474315"/>
              <a:gd name="connsiteX0" fmla="*/ 6998 w 12436475"/>
              <a:gd name="connsiteY0" fmla="*/ 165618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8 w 12436475"/>
              <a:gd name="connsiteY4" fmla="*/ 1656184 h 2474315"/>
              <a:gd name="connsiteX0" fmla="*/ 483 w 12439291"/>
              <a:gd name="connsiteY0" fmla="*/ 1656184 h 2474315"/>
              <a:gd name="connsiteX1" fmla="*/ 12439291 w 12439291"/>
              <a:gd name="connsiteY1" fmla="*/ 0 h 2474315"/>
              <a:gd name="connsiteX2" fmla="*/ 12439291 w 12439291"/>
              <a:gd name="connsiteY2" fmla="*/ 2474315 h 2474315"/>
              <a:gd name="connsiteX3" fmla="*/ 2816 w 12439291"/>
              <a:gd name="connsiteY3" fmla="*/ 2474315 h 2474315"/>
              <a:gd name="connsiteX4" fmla="*/ 483 w 12439291"/>
              <a:gd name="connsiteY4" fmla="*/ 1656184 h 2474315"/>
              <a:gd name="connsiteX0" fmla="*/ 6998 w 12436475"/>
              <a:gd name="connsiteY0" fmla="*/ 165618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8 w 12436475"/>
              <a:gd name="connsiteY4" fmla="*/ 1656184 h 2474315"/>
              <a:gd name="connsiteX0" fmla="*/ 483 w 12439291"/>
              <a:gd name="connsiteY0" fmla="*/ 1674845 h 2474315"/>
              <a:gd name="connsiteX1" fmla="*/ 12439291 w 12439291"/>
              <a:gd name="connsiteY1" fmla="*/ 0 h 2474315"/>
              <a:gd name="connsiteX2" fmla="*/ 12439291 w 12439291"/>
              <a:gd name="connsiteY2" fmla="*/ 2474315 h 2474315"/>
              <a:gd name="connsiteX3" fmla="*/ 2816 w 12439291"/>
              <a:gd name="connsiteY3" fmla="*/ 2474315 h 2474315"/>
              <a:gd name="connsiteX4" fmla="*/ 483 w 12439291"/>
              <a:gd name="connsiteY4" fmla="*/ 1674845 h 2474315"/>
              <a:gd name="connsiteX0" fmla="*/ 44320 w 12436475"/>
              <a:gd name="connsiteY0" fmla="*/ 1842796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44320 w 12436475"/>
              <a:gd name="connsiteY4" fmla="*/ 1842796 h 2474315"/>
              <a:gd name="connsiteX0" fmla="*/ 6997 w 12436475"/>
              <a:gd name="connsiteY0" fmla="*/ 166551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7 w 12436475"/>
              <a:gd name="connsiteY4" fmla="*/ 1665514 h 2474315"/>
              <a:gd name="connsiteX0" fmla="*/ 483 w 12439292"/>
              <a:gd name="connsiteY0" fmla="*/ 1684175 h 2474315"/>
              <a:gd name="connsiteX1" fmla="*/ 12439292 w 12439292"/>
              <a:gd name="connsiteY1" fmla="*/ 0 h 2474315"/>
              <a:gd name="connsiteX2" fmla="*/ 12439292 w 12439292"/>
              <a:gd name="connsiteY2" fmla="*/ 2474315 h 2474315"/>
              <a:gd name="connsiteX3" fmla="*/ 2817 w 12439292"/>
              <a:gd name="connsiteY3" fmla="*/ 2474315 h 2474315"/>
              <a:gd name="connsiteX4" fmla="*/ 483 w 12439292"/>
              <a:gd name="connsiteY4" fmla="*/ 1684175 h 2474315"/>
              <a:gd name="connsiteX0" fmla="*/ 483 w 12439292"/>
              <a:gd name="connsiteY0" fmla="*/ 1665514 h 2474315"/>
              <a:gd name="connsiteX1" fmla="*/ 12439292 w 12439292"/>
              <a:gd name="connsiteY1" fmla="*/ 0 h 2474315"/>
              <a:gd name="connsiteX2" fmla="*/ 12439292 w 12439292"/>
              <a:gd name="connsiteY2" fmla="*/ 2474315 h 2474315"/>
              <a:gd name="connsiteX3" fmla="*/ 2817 w 12439292"/>
              <a:gd name="connsiteY3" fmla="*/ 2474315 h 2474315"/>
              <a:gd name="connsiteX4" fmla="*/ 483 w 12439292"/>
              <a:gd name="connsiteY4" fmla="*/ 1665514 h 2474315"/>
              <a:gd name="connsiteX0" fmla="*/ 6996 w 12436475"/>
              <a:gd name="connsiteY0" fmla="*/ 1674845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6 w 12436475"/>
              <a:gd name="connsiteY4" fmla="*/ 1674845 h 2474315"/>
              <a:gd name="connsiteX0" fmla="*/ 757 w 12436586"/>
              <a:gd name="connsiteY0" fmla="*/ 1655795 h 2474315"/>
              <a:gd name="connsiteX1" fmla="*/ 12436586 w 12436586"/>
              <a:gd name="connsiteY1" fmla="*/ 0 h 2474315"/>
              <a:gd name="connsiteX2" fmla="*/ 12436586 w 12436586"/>
              <a:gd name="connsiteY2" fmla="*/ 2474315 h 2474315"/>
              <a:gd name="connsiteX3" fmla="*/ 111 w 12436586"/>
              <a:gd name="connsiteY3" fmla="*/ 2474315 h 2474315"/>
              <a:gd name="connsiteX4" fmla="*/ 757 w 12436586"/>
              <a:gd name="connsiteY4" fmla="*/ 1655795 h 2474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6586" h="2474315">
                <a:moveTo>
                  <a:pt x="757" y="1655795"/>
                </a:moveTo>
                <a:lnTo>
                  <a:pt x="12436586" y="0"/>
                </a:lnTo>
                <a:lnTo>
                  <a:pt x="12436586" y="2474315"/>
                </a:lnTo>
                <a:lnTo>
                  <a:pt x="111" y="2474315"/>
                </a:lnTo>
                <a:cubicBezTo>
                  <a:pt x="2444" y="2201605"/>
                  <a:pt x="-1576" y="1928505"/>
                  <a:pt x="757" y="1655795"/>
                </a:cubicBezTo>
                <a:close/>
              </a:path>
            </a:pathLst>
          </a:custGeom>
          <a:solidFill>
            <a:srgbClr val="FFFFFF"/>
          </a:solidFill>
          <a:ln w="10795" cap="flat" cmpd="sng" algn="ctr">
            <a:noFill/>
            <a:prstDash val="solid"/>
          </a:ln>
          <a:effectLst/>
        </p:spPr>
        <p:txBody>
          <a:bodyPr wrap="square" rtlCol="0" anchor="ctr">
            <a:noAutofit/>
          </a:bodyPr>
          <a:lstStyle/>
          <a:p>
            <a:pPr algn="ctr"/>
            <a:endParaRPr lang="en-US" sz="1432" kern="0" dirty="0" err="1">
              <a:solidFill>
                <a:srgbClr val="FFFFFF"/>
              </a:solidFill>
              <a:cs typeface="Times New Roman" pitchFamily="18" charset="0"/>
            </a:endParaRPr>
          </a:p>
        </p:txBody>
      </p:sp>
      <p:sp>
        <p:nvSpPr>
          <p:cNvPr id="14" name="TextBox 13"/>
          <p:cNvSpPr txBox="1"/>
          <p:nvPr userDrawn="1"/>
        </p:nvSpPr>
        <p:spPr>
          <a:xfrm>
            <a:off x="9296582" y="6193770"/>
            <a:ext cx="2760303" cy="433595"/>
          </a:xfrm>
          <a:prstGeom prst="rect">
            <a:avLst/>
          </a:prstGeom>
          <a:noFill/>
        </p:spPr>
        <p:txBody>
          <a:bodyPr wrap="square" lIns="145623" tIns="116498" rIns="145623" bIns="116498" rtlCol="0">
            <a:spAutoFit/>
          </a:bodyPr>
          <a:lstStyle/>
          <a:p>
            <a:pPr defTabSz="742698">
              <a:lnSpc>
                <a:spcPct val="90000"/>
              </a:lnSpc>
              <a:spcAft>
                <a:spcPts val="477"/>
              </a:spcAft>
            </a:pPr>
            <a:r>
              <a:rPr lang="en-US" sz="1432" dirty="0">
                <a:gradFill>
                  <a:gsLst>
                    <a:gs pos="5310">
                      <a:srgbClr val="008272"/>
                    </a:gs>
                    <a:gs pos="26000">
                      <a:srgbClr val="008272"/>
                    </a:gs>
                  </a:gsLst>
                  <a:lin ang="5400000" scaled="1"/>
                </a:gradFill>
                <a:cs typeface="Times New Roman" pitchFamily="18" charset="0"/>
              </a:rPr>
              <a:t>Bing Network. Be there.</a:t>
            </a:r>
          </a:p>
        </p:txBody>
      </p:sp>
      <p:pic>
        <p:nvPicPr>
          <p:cNvPr id="12" name="Picture 11"/>
          <p:cNvPicPr>
            <a:picLocks noChangeAspect="1"/>
          </p:cNvPicPr>
          <p:nvPr userDrawn="1"/>
        </p:nvPicPr>
        <p:blipFill>
          <a:blip r:embed="rId3"/>
          <a:stretch>
            <a:fillRect/>
          </a:stretch>
        </p:blipFill>
        <p:spPr>
          <a:xfrm>
            <a:off x="325283" y="6127328"/>
            <a:ext cx="1098703" cy="589808"/>
          </a:xfrm>
          <a:prstGeom prst="rect">
            <a:avLst/>
          </a:prstGeom>
        </p:spPr>
      </p:pic>
    </p:spTree>
    <p:extLst>
      <p:ext uri="{BB962C8B-B14F-4D97-AF65-F5344CB8AC3E}">
        <p14:creationId xmlns:p14="http://schemas.microsoft.com/office/powerpoint/2010/main" val="4214238024"/>
      </p:ext>
    </p:extLst>
  </p:cSld>
  <p:clrMapOvr>
    <a:masterClrMapping/>
  </p:clrMapOvr>
  <p:transition>
    <p:fade/>
  </p:transition>
  <p:extLst mod="1">
    <p:ext uri="{DCECCB84-F9BA-43D5-87BE-67443E8EF086}">
      <p15:sldGuideLst xmlns:p15="http://schemas.microsoft.com/office/powerpoint/2012/main">
        <p15:guide id="1" orient="horz" pos="432">
          <p15:clr>
            <a:srgbClr val="FBAE40"/>
          </p15:clr>
        </p15:guide>
        <p15:guide id="2" pos="473">
          <p15:clr>
            <a:srgbClr val="FBAE40"/>
          </p15:clr>
        </p15:guide>
        <p15:guide id="3" pos="9337">
          <p15:clr>
            <a:srgbClr val="FBAE40"/>
          </p15:clr>
        </p15:guide>
        <p15:guide id="4" orient="horz" pos="3888">
          <p15:clr>
            <a:srgbClr val="FBAE40"/>
          </p15:clr>
        </p15:guide>
        <p15:guide id="5" orient="horz" pos="417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Divider // Tammy Background">
    <p:bg>
      <p:bgPr>
        <a:solidFill>
          <a:srgbClr val="01796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b="15743"/>
          <a:stretch/>
        </p:blipFill>
        <p:spPr>
          <a:xfrm>
            <a:off x="-1728" y="0"/>
            <a:ext cx="12193730" cy="6858002"/>
          </a:xfrm>
          <a:prstGeom prst="rect">
            <a:avLst/>
          </a:prstGeom>
        </p:spPr>
      </p:pic>
      <p:sp>
        <p:nvSpPr>
          <p:cNvPr id="8" name="Rectangle 7"/>
          <p:cNvSpPr/>
          <p:nvPr userDrawn="1"/>
        </p:nvSpPr>
        <p:spPr bwMode="auto">
          <a:xfrm>
            <a:off x="1" y="2"/>
            <a:ext cx="12193730" cy="6858000"/>
          </a:xfrm>
          <a:prstGeom prst="rect">
            <a:avLst/>
          </a:prstGeom>
          <a:solidFill>
            <a:srgbClr val="00000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522" tIns="118817" rIns="148522" bIns="118817" numCol="1" spcCol="0" rtlCol="0" fromWordArt="0" anchor="t" anchorCtr="0" forceAA="0" compatLnSpc="1">
            <a:prstTxWarp prst="textNoShape">
              <a:avLst/>
            </a:prstTxWarp>
            <a:noAutofit/>
          </a:bodyPr>
          <a:lstStyle/>
          <a:p>
            <a:pPr algn="ctr" defTabSz="757303" fontAlgn="base">
              <a:lnSpc>
                <a:spcPct val="90000"/>
              </a:lnSpc>
              <a:spcBef>
                <a:spcPct val="0"/>
              </a:spcBef>
              <a:spcAft>
                <a:spcPct val="0"/>
              </a:spcAft>
            </a:pPr>
            <a:endParaRPr lang="en-US" sz="1949"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invGray">
          <a:xfrm>
            <a:off x="274640" y="2125662"/>
            <a:ext cx="10056812" cy="723916"/>
          </a:xfrm>
        </p:spPr>
        <p:txBody>
          <a:bodyPr vert="horz" wrap="square" lIns="146304" tIns="91440" rIns="146304" bIns="91440" rtlCol="0" anchor="t">
            <a:spAutoFit/>
          </a:bodyPr>
          <a:lstStyle>
            <a:lvl1pPr>
              <a:defRPr lang="en-US" sz="3504" i="0" dirty="0">
                <a:gradFill>
                  <a:gsLst>
                    <a:gs pos="92035">
                      <a:schemeClr val="bg1"/>
                    </a:gs>
                    <a:gs pos="66000">
                      <a:schemeClr val="bg1"/>
                    </a:gs>
                  </a:gsLst>
                  <a:lin ang="5400000" scaled="1"/>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lnSpc>
                <a:spcPct val="100000"/>
              </a:lnSpc>
              <a:spcAft>
                <a:spcPts val="795"/>
              </a:spcAft>
            </a:pPr>
            <a:r>
              <a:rPr lang="en-US" dirty="0"/>
              <a:t>Video title</a:t>
            </a:r>
          </a:p>
        </p:txBody>
      </p:sp>
      <p:sp>
        <p:nvSpPr>
          <p:cNvPr id="9" name="Rectangle 2"/>
          <p:cNvSpPr/>
          <p:nvPr userDrawn="1"/>
        </p:nvSpPr>
        <p:spPr bwMode="auto">
          <a:xfrm>
            <a:off x="-108" y="4431986"/>
            <a:ext cx="12192108" cy="2426019"/>
          </a:xfrm>
          <a:custGeom>
            <a:avLst/>
            <a:gdLst>
              <a:gd name="connsiteX0" fmla="*/ 0 w 12436475"/>
              <a:gd name="connsiteY0" fmla="*/ 0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0 w 12436475"/>
              <a:gd name="connsiteY4" fmla="*/ 0 h 2474315"/>
              <a:gd name="connsiteX0" fmla="*/ 0 w 12550775"/>
              <a:gd name="connsiteY0" fmla="*/ 2057400 h 2474315"/>
              <a:gd name="connsiteX1" fmla="*/ 12550775 w 12550775"/>
              <a:gd name="connsiteY1" fmla="*/ 0 h 2474315"/>
              <a:gd name="connsiteX2" fmla="*/ 12550775 w 12550775"/>
              <a:gd name="connsiteY2" fmla="*/ 2474315 h 2474315"/>
              <a:gd name="connsiteX3" fmla="*/ 114300 w 12550775"/>
              <a:gd name="connsiteY3" fmla="*/ 2474315 h 2474315"/>
              <a:gd name="connsiteX4" fmla="*/ 0 w 12550775"/>
              <a:gd name="connsiteY4" fmla="*/ 2057400 h 2474315"/>
              <a:gd name="connsiteX0" fmla="*/ 6998 w 12436475"/>
              <a:gd name="connsiteY0" fmla="*/ 165618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8 w 12436475"/>
              <a:gd name="connsiteY4" fmla="*/ 1656184 h 2474315"/>
              <a:gd name="connsiteX0" fmla="*/ 483 w 12439291"/>
              <a:gd name="connsiteY0" fmla="*/ 1656184 h 2474315"/>
              <a:gd name="connsiteX1" fmla="*/ 12439291 w 12439291"/>
              <a:gd name="connsiteY1" fmla="*/ 0 h 2474315"/>
              <a:gd name="connsiteX2" fmla="*/ 12439291 w 12439291"/>
              <a:gd name="connsiteY2" fmla="*/ 2474315 h 2474315"/>
              <a:gd name="connsiteX3" fmla="*/ 2816 w 12439291"/>
              <a:gd name="connsiteY3" fmla="*/ 2474315 h 2474315"/>
              <a:gd name="connsiteX4" fmla="*/ 483 w 12439291"/>
              <a:gd name="connsiteY4" fmla="*/ 1656184 h 2474315"/>
              <a:gd name="connsiteX0" fmla="*/ 6998 w 12436475"/>
              <a:gd name="connsiteY0" fmla="*/ 165618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8 w 12436475"/>
              <a:gd name="connsiteY4" fmla="*/ 1656184 h 2474315"/>
              <a:gd name="connsiteX0" fmla="*/ 483 w 12439291"/>
              <a:gd name="connsiteY0" fmla="*/ 1674845 h 2474315"/>
              <a:gd name="connsiteX1" fmla="*/ 12439291 w 12439291"/>
              <a:gd name="connsiteY1" fmla="*/ 0 h 2474315"/>
              <a:gd name="connsiteX2" fmla="*/ 12439291 w 12439291"/>
              <a:gd name="connsiteY2" fmla="*/ 2474315 h 2474315"/>
              <a:gd name="connsiteX3" fmla="*/ 2816 w 12439291"/>
              <a:gd name="connsiteY3" fmla="*/ 2474315 h 2474315"/>
              <a:gd name="connsiteX4" fmla="*/ 483 w 12439291"/>
              <a:gd name="connsiteY4" fmla="*/ 1674845 h 2474315"/>
              <a:gd name="connsiteX0" fmla="*/ 44320 w 12436475"/>
              <a:gd name="connsiteY0" fmla="*/ 1842796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44320 w 12436475"/>
              <a:gd name="connsiteY4" fmla="*/ 1842796 h 2474315"/>
              <a:gd name="connsiteX0" fmla="*/ 6997 w 12436475"/>
              <a:gd name="connsiteY0" fmla="*/ 1665514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7 w 12436475"/>
              <a:gd name="connsiteY4" fmla="*/ 1665514 h 2474315"/>
              <a:gd name="connsiteX0" fmla="*/ 483 w 12439292"/>
              <a:gd name="connsiteY0" fmla="*/ 1684175 h 2474315"/>
              <a:gd name="connsiteX1" fmla="*/ 12439292 w 12439292"/>
              <a:gd name="connsiteY1" fmla="*/ 0 h 2474315"/>
              <a:gd name="connsiteX2" fmla="*/ 12439292 w 12439292"/>
              <a:gd name="connsiteY2" fmla="*/ 2474315 h 2474315"/>
              <a:gd name="connsiteX3" fmla="*/ 2817 w 12439292"/>
              <a:gd name="connsiteY3" fmla="*/ 2474315 h 2474315"/>
              <a:gd name="connsiteX4" fmla="*/ 483 w 12439292"/>
              <a:gd name="connsiteY4" fmla="*/ 1684175 h 2474315"/>
              <a:gd name="connsiteX0" fmla="*/ 483 w 12439292"/>
              <a:gd name="connsiteY0" fmla="*/ 1665514 h 2474315"/>
              <a:gd name="connsiteX1" fmla="*/ 12439292 w 12439292"/>
              <a:gd name="connsiteY1" fmla="*/ 0 h 2474315"/>
              <a:gd name="connsiteX2" fmla="*/ 12439292 w 12439292"/>
              <a:gd name="connsiteY2" fmla="*/ 2474315 h 2474315"/>
              <a:gd name="connsiteX3" fmla="*/ 2817 w 12439292"/>
              <a:gd name="connsiteY3" fmla="*/ 2474315 h 2474315"/>
              <a:gd name="connsiteX4" fmla="*/ 483 w 12439292"/>
              <a:gd name="connsiteY4" fmla="*/ 1665514 h 2474315"/>
              <a:gd name="connsiteX0" fmla="*/ 6996 w 12436475"/>
              <a:gd name="connsiteY0" fmla="*/ 1674845 h 2474315"/>
              <a:gd name="connsiteX1" fmla="*/ 12436475 w 12436475"/>
              <a:gd name="connsiteY1" fmla="*/ 0 h 2474315"/>
              <a:gd name="connsiteX2" fmla="*/ 12436475 w 12436475"/>
              <a:gd name="connsiteY2" fmla="*/ 2474315 h 2474315"/>
              <a:gd name="connsiteX3" fmla="*/ 0 w 12436475"/>
              <a:gd name="connsiteY3" fmla="*/ 2474315 h 2474315"/>
              <a:gd name="connsiteX4" fmla="*/ 6996 w 12436475"/>
              <a:gd name="connsiteY4" fmla="*/ 1674845 h 2474315"/>
              <a:gd name="connsiteX0" fmla="*/ 757 w 12436586"/>
              <a:gd name="connsiteY0" fmla="*/ 1655795 h 2474315"/>
              <a:gd name="connsiteX1" fmla="*/ 12436586 w 12436586"/>
              <a:gd name="connsiteY1" fmla="*/ 0 h 2474315"/>
              <a:gd name="connsiteX2" fmla="*/ 12436586 w 12436586"/>
              <a:gd name="connsiteY2" fmla="*/ 2474315 h 2474315"/>
              <a:gd name="connsiteX3" fmla="*/ 111 w 12436586"/>
              <a:gd name="connsiteY3" fmla="*/ 2474315 h 2474315"/>
              <a:gd name="connsiteX4" fmla="*/ 757 w 12436586"/>
              <a:gd name="connsiteY4" fmla="*/ 1655795 h 2474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6586" h="2474315">
                <a:moveTo>
                  <a:pt x="757" y="1655795"/>
                </a:moveTo>
                <a:lnTo>
                  <a:pt x="12436586" y="0"/>
                </a:lnTo>
                <a:lnTo>
                  <a:pt x="12436586" y="2474315"/>
                </a:lnTo>
                <a:lnTo>
                  <a:pt x="111" y="2474315"/>
                </a:lnTo>
                <a:cubicBezTo>
                  <a:pt x="2444" y="2201605"/>
                  <a:pt x="-1576" y="1928505"/>
                  <a:pt x="757" y="1655795"/>
                </a:cubicBezTo>
                <a:close/>
              </a:path>
            </a:pathLst>
          </a:custGeom>
          <a:solidFill>
            <a:srgbClr val="FFFFFF"/>
          </a:solidFill>
          <a:ln w="10795" cap="flat" cmpd="sng" algn="ctr">
            <a:noFill/>
            <a:prstDash val="solid"/>
          </a:ln>
          <a:effectLst/>
        </p:spPr>
        <p:txBody>
          <a:bodyPr wrap="square" rtlCol="0" anchor="ctr">
            <a:noAutofit/>
          </a:bodyPr>
          <a:lstStyle/>
          <a:p>
            <a:pPr algn="ctr"/>
            <a:endParaRPr lang="en-US" sz="1432" kern="0" dirty="0" err="1">
              <a:solidFill>
                <a:srgbClr val="FFFFFF"/>
              </a:solidFill>
              <a:cs typeface="Times New Roman" pitchFamily="18" charset="0"/>
            </a:endParaRPr>
          </a:p>
        </p:txBody>
      </p:sp>
      <p:sp>
        <p:nvSpPr>
          <p:cNvPr id="10" name="TextBox 9"/>
          <p:cNvSpPr txBox="1"/>
          <p:nvPr userDrawn="1"/>
        </p:nvSpPr>
        <p:spPr>
          <a:xfrm>
            <a:off x="9296582" y="6193770"/>
            <a:ext cx="2760303" cy="433595"/>
          </a:xfrm>
          <a:prstGeom prst="rect">
            <a:avLst/>
          </a:prstGeom>
          <a:noFill/>
        </p:spPr>
        <p:txBody>
          <a:bodyPr wrap="square" lIns="145623" tIns="116498" rIns="145623" bIns="116498" rtlCol="0">
            <a:spAutoFit/>
          </a:bodyPr>
          <a:lstStyle>
            <a:defPPr>
              <a:defRPr lang="en-US"/>
            </a:defPPr>
            <a:lvl1pPr>
              <a:lnSpc>
                <a:spcPct val="90000"/>
              </a:lnSpc>
              <a:spcAft>
                <a:spcPts val="600"/>
              </a:spcAft>
              <a:defRPr sz="1800">
                <a:gradFill>
                  <a:gsLst>
                    <a:gs pos="5310">
                      <a:schemeClr val="tx2"/>
                    </a:gs>
                    <a:gs pos="26000">
                      <a:schemeClr val="tx2"/>
                    </a:gs>
                  </a:gsLst>
                  <a:lin ang="5400000" scaled="1"/>
                </a:gradFill>
              </a:defRPr>
            </a:lvl1pPr>
          </a:lstStyle>
          <a:p>
            <a:pPr defTabSz="742698"/>
            <a:r>
              <a:rPr lang="en-US" sz="1432" dirty="0">
                <a:gradFill>
                  <a:gsLst>
                    <a:gs pos="5310">
                      <a:srgbClr val="008272"/>
                    </a:gs>
                    <a:gs pos="26000">
                      <a:srgbClr val="008272"/>
                    </a:gs>
                  </a:gsLst>
                  <a:lin ang="5400000" scaled="1"/>
                </a:gradFill>
                <a:cs typeface="Times New Roman" pitchFamily="18" charset="0"/>
              </a:rPr>
              <a:t>Bing Network. Be there.</a:t>
            </a:r>
          </a:p>
        </p:txBody>
      </p:sp>
      <p:pic>
        <p:nvPicPr>
          <p:cNvPr id="14" name="Picture 13"/>
          <p:cNvPicPr>
            <a:picLocks noChangeAspect="1"/>
          </p:cNvPicPr>
          <p:nvPr userDrawn="1"/>
        </p:nvPicPr>
        <p:blipFill>
          <a:blip r:embed="rId3"/>
          <a:stretch>
            <a:fillRect/>
          </a:stretch>
        </p:blipFill>
        <p:spPr>
          <a:xfrm>
            <a:off x="325283" y="6127328"/>
            <a:ext cx="1098703" cy="589808"/>
          </a:xfrm>
          <a:prstGeom prst="rect">
            <a:avLst/>
          </a:prstGeom>
        </p:spPr>
      </p:pic>
    </p:spTree>
    <p:extLst>
      <p:ext uri="{BB962C8B-B14F-4D97-AF65-F5344CB8AC3E}">
        <p14:creationId xmlns:p14="http://schemas.microsoft.com/office/powerpoint/2010/main" val="2547633934"/>
      </p:ext>
    </p:extLst>
  </p:cSld>
  <p:clrMapOvr>
    <a:masterClrMapping/>
  </p:clrMapOvr>
  <p:transition>
    <p:fade/>
  </p:transition>
  <p:extLst mod="1">
    <p:ext uri="{DCECCB84-F9BA-43D5-87BE-67443E8EF086}">
      <p15:sldGuideLst xmlns:p15="http://schemas.microsoft.com/office/powerpoint/2012/main">
        <p15:guide id="1" orient="horz" pos="432">
          <p15:clr>
            <a:srgbClr val="FBAE40"/>
          </p15:clr>
        </p15:guide>
        <p15:guide id="2" pos="473">
          <p15:clr>
            <a:srgbClr val="FBAE40"/>
          </p15:clr>
        </p15:guide>
        <p15:guide id="3" pos="9337">
          <p15:clr>
            <a:srgbClr val="FBAE40"/>
          </p15:clr>
        </p15:guide>
        <p15:guide id="4" orient="horz" pos="3888">
          <p15:clr>
            <a:srgbClr val="FBAE40"/>
          </p15:clr>
        </p15:guide>
        <p15:guide id="5" orient="horz" pos="417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10" name="Rectangle 9"/>
          <p:cNvSpPr/>
          <p:nvPr userDrawn="1"/>
        </p:nvSpPr>
        <p:spPr>
          <a:xfrm>
            <a:off x="4690130" y="0"/>
            <a:ext cx="7501870" cy="6858000"/>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42698"/>
            <a:endParaRPr lang="en-US" sz="1699" dirty="0">
              <a:solidFill>
                <a:srgbClr val="EEC34E"/>
              </a:solidFill>
              <a:latin typeface="Segoe Light"/>
            </a:endParaRPr>
          </a:p>
        </p:txBody>
      </p:sp>
      <p:sp>
        <p:nvSpPr>
          <p:cNvPr id="19" name="Title 1"/>
          <p:cNvSpPr>
            <a:spLocks noGrp="1"/>
          </p:cNvSpPr>
          <p:nvPr>
            <p:ph type="title" hasCustomPrompt="1"/>
          </p:nvPr>
        </p:nvSpPr>
        <p:spPr>
          <a:xfrm>
            <a:off x="266132" y="301967"/>
            <a:ext cx="4413442" cy="1325563"/>
          </a:xfrm>
        </p:spPr>
        <p:txBody>
          <a:bodyPr anchor="t">
            <a:normAutofit/>
          </a:bodyPr>
          <a:lstStyle>
            <a:lvl1pPr>
              <a:defRPr sz="2867" b="0" i="0">
                <a:gradFill>
                  <a:gsLst>
                    <a:gs pos="4425">
                      <a:schemeClr val="tx1"/>
                    </a:gs>
                    <a:gs pos="15044">
                      <a:schemeClr val="tx1"/>
                    </a:gs>
                  </a:gsLst>
                  <a:lin ang="5400000" scaled="0"/>
                </a:gradFill>
                <a:latin typeface="Segoe UI Light" charset="0"/>
                <a:ea typeface="Segoe UI Light" charset="0"/>
                <a:cs typeface="Segoe UI Light" charset="0"/>
              </a:defRPr>
            </a:lvl1pPr>
          </a:lstStyle>
          <a:p>
            <a:r>
              <a:rPr lang="en-US" dirty="0"/>
              <a:t>Page Title: Subtitle</a:t>
            </a:r>
          </a:p>
        </p:txBody>
      </p:sp>
      <p:pic>
        <p:nvPicPr>
          <p:cNvPr id="7" name="Picture 6"/>
          <p:cNvPicPr>
            <a:picLocks noChangeAspect="1"/>
          </p:cNvPicPr>
          <p:nvPr userDrawn="1"/>
        </p:nvPicPr>
        <p:blipFill>
          <a:blip r:embed="rId2"/>
          <a:stretch>
            <a:fillRect/>
          </a:stretch>
        </p:blipFill>
        <p:spPr>
          <a:xfrm>
            <a:off x="325283" y="6127328"/>
            <a:ext cx="1098703" cy="589808"/>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10488638" y="6306032"/>
            <a:ext cx="1254209" cy="268966"/>
          </a:xfrm>
          <a:prstGeom prst="rect">
            <a:avLst/>
          </a:prstGeom>
        </p:spPr>
      </p:pic>
    </p:spTree>
    <p:extLst>
      <p:ext uri="{BB962C8B-B14F-4D97-AF65-F5344CB8AC3E}">
        <p14:creationId xmlns:p14="http://schemas.microsoft.com/office/powerpoint/2010/main" val="1152876835"/>
      </p:ext>
    </p:extLst>
  </p:cSld>
  <p:clrMapOvr>
    <a:masterClrMapping/>
  </p:clrMapOvr>
  <p:transition>
    <p:fade/>
  </p:transition>
  <p:extLst mod="1">
    <p:ext uri="{DCECCB84-F9BA-43D5-87BE-67443E8EF086}">
      <p15:sldGuideLst xmlns:p15="http://schemas.microsoft.com/office/powerpoint/2012/main">
        <p15:guide id="1" orient="horz" pos="441">
          <p15:clr>
            <a:srgbClr val="FBAE40"/>
          </p15:clr>
        </p15:guide>
        <p15:guide id="2" pos="483">
          <p15:clr>
            <a:srgbClr val="FBAE40"/>
          </p15:clr>
        </p15:guide>
        <p15:guide id="3" pos="9524">
          <p15:clr>
            <a:srgbClr val="FBAE40"/>
          </p15:clr>
        </p15:guide>
        <p15:guide id="4" orient="horz" pos="3965">
          <p15:clr>
            <a:srgbClr val="FBAE40"/>
          </p15:clr>
        </p15:guide>
        <p15:guide id="5" orient="horz" pos="425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 High Line">
    <p:spTree>
      <p:nvGrpSpPr>
        <p:cNvPr id="1" name=""/>
        <p:cNvGrpSpPr/>
        <p:nvPr/>
      </p:nvGrpSpPr>
      <p:grpSpPr>
        <a:xfrm>
          <a:off x="0" y="0"/>
          <a:ext cx="0" cy="0"/>
          <a:chOff x="0" y="0"/>
          <a:chExt cx="0" cy="0"/>
        </a:xfrm>
      </p:grpSpPr>
      <p:sp>
        <p:nvSpPr>
          <p:cNvPr id="10" name="Rectangle 9"/>
          <p:cNvSpPr/>
          <p:nvPr userDrawn="1"/>
        </p:nvSpPr>
        <p:spPr>
          <a:xfrm>
            <a:off x="4709163" y="0"/>
            <a:ext cx="7482839" cy="6858000"/>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42698"/>
            <a:endParaRPr lang="en-US" sz="1699" dirty="0">
              <a:solidFill>
                <a:srgbClr val="EEC34E"/>
              </a:solidFill>
              <a:latin typeface="Segoe Light"/>
            </a:endParaRPr>
          </a:p>
        </p:txBody>
      </p:sp>
      <p:grpSp>
        <p:nvGrpSpPr>
          <p:cNvPr id="11" name="Group 10"/>
          <p:cNvGrpSpPr/>
          <p:nvPr userDrawn="1"/>
        </p:nvGrpSpPr>
        <p:grpSpPr>
          <a:xfrm>
            <a:off x="3" y="1779968"/>
            <a:ext cx="6003986" cy="0"/>
            <a:chOff x="0" y="2126974"/>
            <a:chExt cx="5112955" cy="0"/>
          </a:xfrm>
        </p:grpSpPr>
        <p:cxnSp>
          <p:nvCxnSpPr>
            <p:cNvPr id="12" name="Straight Connector 11"/>
            <p:cNvCxnSpPr/>
            <p:nvPr/>
          </p:nvCxnSpPr>
          <p:spPr>
            <a:xfrm>
              <a:off x="0" y="2126974"/>
              <a:ext cx="4586068" cy="0"/>
            </a:xfrm>
            <a:prstGeom prst="line">
              <a:avLst/>
            </a:prstGeom>
            <a:ln w="19050">
              <a:solidFill>
                <a:srgbClr val="00817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010290" y="2126974"/>
              <a:ext cx="1102665" cy="0"/>
            </a:xfrm>
            <a:prstGeom prst="line">
              <a:avLst/>
            </a:prstGeom>
            <a:ln w="19050">
              <a:solidFill>
                <a:schemeClr val="bg1"/>
              </a:solidFill>
              <a:tailEnd type="oval"/>
            </a:ln>
          </p:spPr>
          <p:style>
            <a:lnRef idx="1">
              <a:schemeClr val="accent1"/>
            </a:lnRef>
            <a:fillRef idx="0">
              <a:schemeClr val="accent1"/>
            </a:fillRef>
            <a:effectRef idx="0">
              <a:schemeClr val="accent1"/>
            </a:effectRef>
            <a:fontRef idx="minor">
              <a:schemeClr val="tx1"/>
            </a:fontRef>
          </p:style>
        </p:cxnSp>
      </p:grpSp>
      <p:sp>
        <p:nvSpPr>
          <p:cNvPr id="19" name="Title 1"/>
          <p:cNvSpPr>
            <a:spLocks noGrp="1"/>
          </p:cNvSpPr>
          <p:nvPr>
            <p:ph type="title" hasCustomPrompt="1"/>
          </p:nvPr>
        </p:nvSpPr>
        <p:spPr>
          <a:xfrm>
            <a:off x="266132" y="302737"/>
            <a:ext cx="4413442" cy="1325563"/>
          </a:xfrm>
        </p:spPr>
        <p:txBody>
          <a:bodyPr vert="horz" wrap="square" lIns="146304" tIns="91440" rIns="146304" bIns="91440" rtlCol="0" anchor="t">
            <a:normAutofit/>
          </a:bodyPr>
          <a:lstStyle>
            <a:lvl1pPr>
              <a:defRPr lang="en-US" i="0" dirty="0">
                <a:gradFill>
                  <a:gsLst>
                    <a:gs pos="4425">
                      <a:schemeClr val="tx1"/>
                    </a:gs>
                    <a:gs pos="15044">
                      <a:schemeClr val="tx1"/>
                    </a:gs>
                  </a:gsLst>
                  <a:lin ang="5400000" scaled="0"/>
                </a:gradFill>
                <a:latin typeface="Segoe UI Light" charset="0"/>
                <a:ea typeface="Segoe UI Light" charset="0"/>
                <a:cs typeface="Segoe UI Light" charset="0"/>
              </a:defRPr>
            </a:lvl1pPr>
          </a:lstStyle>
          <a:p>
            <a:pPr lvl="0"/>
            <a:r>
              <a:rPr lang="en-US" dirty="0"/>
              <a:t>Page Title: Subtitle</a:t>
            </a:r>
          </a:p>
        </p:txBody>
      </p:sp>
      <p:pic>
        <p:nvPicPr>
          <p:cNvPr id="15" name="Picture 14"/>
          <p:cNvPicPr>
            <a:picLocks noChangeAspect="1"/>
          </p:cNvPicPr>
          <p:nvPr userDrawn="1"/>
        </p:nvPicPr>
        <p:blipFill>
          <a:blip r:embed="rId2"/>
          <a:stretch>
            <a:fillRect/>
          </a:stretch>
        </p:blipFill>
        <p:spPr>
          <a:xfrm>
            <a:off x="325283" y="6127328"/>
            <a:ext cx="1098703" cy="589808"/>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10488638" y="6306032"/>
            <a:ext cx="1254209" cy="268966"/>
          </a:xfrm>
          <a:prstGeom prst="rect">
            <a:avLst/>
          </a:prstGeom>
        </p:spPr>
      </p:pic>
    </p:spTree>
    <p:extLst>
      <p:ext uri="{BB962C8B-B14F-4D97-AF65-F5344CB8AC3E}">
        <p14:creationId xmlns:p14="http://schemas.microsoft.com/office/powerpoint/2010/main" val="3564912824"/>
      </p:ext>
    </p:extLst>
  </p:cSld>
  <p:clrMapOvr>
    <a:masterClrMapping/>
  </p:clrMapOvr>
  <p:transition>
    <p:fade/>
  </p:transition>
  <p:extLst mod="1">
    <p:ext uri="{DCECCB84-F9BA-43D5-87BE-67443E8EF086}">
      <p15:sldGuideLst xmlns:p15="http://schemas.microsoft.com/office/powerpoint/2012/main">
        <p15:guide id="1" orient="horz" pos="441">
          <p15:clr>
            <a:srgbClr val="FBAE40"/>
          </p15:clr>
        </p15:guide>
        <p15:guide id="2" pos="483">
          <p15:clr>
            <a:srgbClr val="FBAE40"/>
          </p15:clr>
        </p15:guide>
        <p15:guide id="3" pos="9524">
          <p15:clr>
            <a:srgbClr val="FBAE40"/>
          </p15:clr>
        </p15:guide>
        <p15:guide id="4" orient="horz" pos="3965">
          <p15:clr>
            <a:srgbClr val="FBAE40"/>
          </p15:clr>
        </p15:guide>
        <p15:guide id="5" orient="horz" pos="425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 Low Line">
    <p:spTree>
      <p:nvGrpSpPr>
        <p:cNvPr id="1" name=""/>
        <p:cNvGrpSpPr/>
        <p:nvPr/>
      </p:nvGrpSpPr>
      <p:grpSpPr>
        <a:xfrm>
          <a:off x="0" y="0"/>
          <a:ext cx="0" cy="0"/>
          <a:chOff x="0" y="0"/>
          <a:chExt cx="0" cy="0"/>
        </a:xfrm>
      </p:grpSpPr>
      <p:sp>
        <p:nvSpPr>
          <p:cNvPr id="10" name="Rectangle 9"/>
          <p:cNvSpPr/>
          <p:nvPr userDrawn="1"/>
        </p:nvSpPr>
        <p:spPr>
          <a:xfrm>
            <a:off x="4690130" y="0"/>
            <a:ext cx="7501870" cy="6858000"/>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42698"/>
            <a:endParaRPr lang="en-US" sz="1699" dirty="0">
              <a:solidFill>
                <a:srgbClr val="EEC34E"/>
              </a:solidFill>
              <a:latin typeface="Segoe Light"/>
            </a:endParaRPr>
          </a:p>
        </p:txBody>
      </p:sp>
      <p:sp>
        <p:nvSpPr>
          <p:cNvPr id="9" name="Right Triangle 8"/>
          <p:cNvSpPr/>
          <p:nvPr userDrawn="1"/>
        </p:nvSpPr>
        <p:spPr>
          <a:xfrm rot="5400000" flipH="1">
            <a:off x="1635937" y="3005524"/>
            <a:ext cx="6911191" cy="79376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698"/>
            <a:endParaRPr lang="en-US" sz="1462">
              <a:solidFill>
                <a:srgbClr val="FFFFFF"/>
              </a:solidFill>
            </a:endParaRPr>
          </a:p>
        </p:txBody>
      </p:sp>
      <p:sp>
        <p:nvSpPr>
          <p:cNvPr id="24" name="Title 1"/>
          <p:cNvSpPr>
            <a:spLocks noGrp="1"/>
          </p:cNvSpPr>
          <p:nvPr>
            <p:ph type="title" hasCustomPrompt="1"/>
          </p:nvPr>
        </p:nvSpPr>
        <p:spPr>
          <a:xfrm>
            <a:off x="266132" y="301967"/>
            <a:ext cx="4413442" cy="1325563"/>
          </a:xfrm>
        </p:spPr>
        <p:txBody>
          <a:bodyPr vert="horz" wrap="square" lIns="146304" tIns="91440" rIns="146304" bIns="91440" rtlCol="0" anchor="t">
            <a:normAutofit/>
          </a:bodyPr>
          <a:lstStyle>
            <a:lvl1pPr>
              <a:defRPr lang="en-US" i="0" dirty="0">
                <a:gradFill>
                  <a:gsLst>
                    <a:gs pos="4425">
                      <a:schemeClr val="tx1"/>
                    </a:gs>
                    <a:gs pos="15044">
                      <a:schemeClr val="tx1"/>
                    </a:gs>
                  </a:gsLst>
                  <a:lin ang="5400000" scaled="0"/>
                </a:gradFill>
                <a:latin typeface="Segoe UI Light" charset="0"/>
                <a:ea typeface="Segoe UI Light" charset="0"/>
                <a:cs typeface="Segoe UI Light" charset="0"/>
              </a:defRPr>
            </a:lvl1pPr>
          </a:lstStyle>
          <a:p>
            <a:pPr lvl="0"/>
            <a:r>
              <a:rPr lang="en-US" dirty="0"/>
              <a:t>Page Title: Subtitle</a:t>
            </a:r>
          </a:p>
        </p:txBody>
      </p:sp>
      <p:grpSp>
        <p:nvGrpSpPr>
          <p:cNvPr id="17" name="Group 16"/>
          <p:cNvGrpSpPr/>
          <p:nvPr userDrawn="1"/>
        </p:nvGrpSpPr>
        <p:grpSpPr>
          <a:xfrm>
            <a:off x="1" y="2943116"/>
            <a:ext cx="6752493" cy="327622"/>
            <a:chOff x="0" y="2126974"/>
            <a:chExt cx="5384479" cy="0"/>
          </a:xfrm>
        </p:grpSpPr>
        <p:cxnSp>
          <p:nvCxnSpPr>
            <p:cNvPr id="18" name="Straight Connector 17"/>
            <p:cNvCxnSpPr/>
            <p:nvPr/>
          </p:nvCxnSpPr>
          <p:spPr>
            <a:xfrm>
              <a:off x="0" y="2126974"/>
              <a:ext cx="4586068" cy="0"/>
            </a:xfrm>
            <a:prstGeom prst="line">
              <a:avLst/>
            </a:prstGeom>
            <a:ln w="19050">
              <a:solidFill>
                <a:srgbClr val="00817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010290" y="2126974"/>
              <a:ext cx="1374189" cy="0"/>
            </a:xfrm>
            <a:prstGeom prst="line">
              <a:avLst/>
            </a:prstGeom>
            <a:ln w="19050">
              <a:solidFill>
                <a:schemeClr val="bg1"/>
              </a:solidFill>
              <a:tailEnd type="oval"/>
            </a:ln>
          </p:spPr>
          <p:style>
            <a:lnRef idx="1">
              <a:schemeClr val="accent1"/>
            </a:lnRef>
            <a:fillRef idx="0">
              <a:schemeClr val="accent1"/>
            </a:fillRef>
            <a:effectRef idx="0">
              <a:schemeClr val="accent1"/>
            </a:effectRef>
            <a:fontRef idx="minor">
              <a:schemeClr val="tx1"/>
            </a:fontRef>
          </p:style>
        </p:cxnSp>
      </p:grpSp>
      <p:pic>
        <p:nvPicPr>
          <p:cNvPr id="13" name="Picture 12"/>
          <p:cNvPicPr>
            <a:picLocks noChangeAspect="1"/>
          </p:cNvPicPr>
          <p:nvPr userDrawn="1"/>
        </p:nvPicPr>
        <p:blipFill>
          <a:blip r:embed="rId2"/>
          <a:stretch>
            <a:fillRect/>
          </a:stretch>
        </p:blipFill>
        <p:spPr>
          <a:xfrm>
            <a:off x="325283" y="6127328"/>
            <a:ext cx="1098703" cy="589808"/>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10488638" y="6306032"/>
            <a:ext cx="1254209" cy="268966"/>
          </a:xfrm>
          <a:prstGeom prst="rect">
            <a:avLst/>
          </a:prstGeom>
        </p:spPr>
      </p:pic>
    </p:spTree>
    <p:extLst>
      <p:ext uri="{BB962C8B-B14F-4D97-AF65-F5344CB8AC3E}">
        <p14:creationId xmlns:p14="http://schemas.microsoft.com/office/powerpoint/2010/main" val="7257543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41">
          <p15:clr>
            <a:srgbClr val="FBAE40"/>
          </p15:clr>
        </p15:guide>
        <p15:guide id="2" pos="483">
          <p15:clr>
            <a:srgbClr val="FBAE40"/>
          </p15:clr>
        </p15:guide>
        <p15:guide id="3" pos="9524">
          <p15:clr>
            <a:srgbClr val="FBAE40"/>
          </p15:clr>
        </p15:guide>
        <p15:guide id="4" orient="horz" pos="3965">
          <p15:clr>
            <a:srgbClr val="FBAE40"/>
          </p15:clr>
        </p15:guide>
        <p15:guide id="5" orient="horz" pos="425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hank You2">
    <p:spTree>
      <p:nvGrpSpPr>
        <p:cNvPr id="1" name=""/>
        <p:cNvGrpSpPr/>
        <p:nvPr/>
      </p:nvGrpSpPr>
      <p:grpSpPr>
        <a:xfrm>
          <a:off x="0" y="0"/>
          <a:ext cx="0" cy="0"/>
          <a:chOff x="0" y="0"/>
          <a:chExt cx="0" cy="0"/>
        </a:xfrm>
      </p:grpSpPr>
      <p:sp>
        <p:nvSpPr>
          <p:cNvPr id="14" name="TextBox 13"/>
          <p:cNvSpPr txBox="1"/>
          <p:nvPr userDrawn="1"/>
        </p:nvSpPr>
        <p:spPr>
          <a:xfrm>
            <a:off x="2286000" y="6511289"/>
            <a:ext cx="1173198" cy="153888"/>
          </a:xfrm>
          <a:prstGeom prst="rect">
            <a:avLst/>
          </a:prstGeom>
          <a:noFill/>
        </p:spPr>
        <p:txBody>
          <a:bodyPr wrap="none" lIns="0" tIns="0" rIns="0" bIns="0" rtlCol="0">
            <a:spAutoFit/>
          </a:bodyPr>
          <a:lstStyle/>
          <a:p>
            <a:pPr defTabSz="914363"/>
            <a:r>
              <a:rPr lang="en-US" sz="1000">
                <a:solidFill>
                  <a:srgbClr val="FFFFFF"/>
                </a:solidFill>
                <a:latin typeface="Segoe UI Light"/>
              </a:rPr>
              <a:t>Microsoft Confidential</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15" y="6422697"/>
            <a:ext cx="758770" cy="291368"/>
          </a:xfrm>
          <a:prstGeom prst="rect">
            <a:avLst/>
          </a:prstGeom>
        </p:spPr>
      </p:pic>
      <p:pic>
        <p:nvPicPr>
          <p:cNvPr id="3" name="Picture 2"/>
          <p:cNvPicPr>
            <a:picLocks noChangeAspect="1"/>
          </p:cNvPicPr>
          <p:nvPr userDrawn="1"/>
        </p:nvPicPr>
        <p:blipFill>
          <a:blip r:embed="rId3"/>
          <a:stretch>
            <a:fillRect/>
          </a:stretch>
        </p:blipFill>
        <p:spPr>
          <a:xfrm>
            <a:off x="3692502" y="2084913"/>
            <a:ext cx="4825644" cy="2705452"/>
          </a:xfrm>
          <a:prstGeom prst="rect">
            <a:avLst/>
          </a:prstGeom>
        </p:spPr>
      </p:pic>
    </p:spTree>
    <p:extLst>
      <p:ext uri="{BB962C8B-B14F-4D97-AF65-F5344CB8AC3E}">
        <p14:creationId xmlns:p14="http://schemas.microsoft.com/office/powerpoint/2010/main" val="100572169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Split // Low Line_AGENDA">
    <p:spTree>
      <p:nvGrpSpPr>
        <p:cNvPr id="1" name=""/>
        <p:cNvGrpSpPr/>
        <p:nvPr/>
      </p:nvGrpSpPr>
      <p:grpSpPr>
        <a:xfrm>
          <a:off x="0" y="0"/>
          <a:ext cx="0" cy="0"/>
          <a:chOff x="0" y="0"/>
          <a:chExt cx="0" cy="0"/>
        </a:xfrm>
      </p:grpSpPr>
      <p:sp>
        <p:nvSpPr>
          <p:cNvPr id="10" name="Rectangle 9"/>
          <p:cNvSpPr/>
          <p:nvPr userDrawn="1"/>
        </p:nvSpPr>
        <p:spPr>
          <a:xfrm>
            <a:off x="4690130" y="0"/>
            <a:ext cx="7501870" cy="6858000"/>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42698"/>
            <a:endParaRPr lang="en-US" sz="1732" dirty="0">
              <a:solidFill>
                <a:srgbClr val="EEC34E"/>
              </a:solidFill>
              <a:latin typeface="Segoe Light"/>
            </a:endParaRPr>
          </a:p>
        </p:txBody>
      </p:sp>
      <p:sp>
        <p:nvSpPr>
          <p:cNvPr id="9" name="Right Triangle 8"/>
          <p:cNvSpPr/>
          <p:nvPr userDrawn="1"/>
        </p:nvSpPr>
        <p:spPr>
          <a:xfrm rot="5400000" flipH="1">
            <a:off x="1635937" y="3005524"/>
            <a:ext cx="6911191" cy="79376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698"/>
            <a:endParaRPr lang="en-US" sz="1491">
              <a:solidFill>
                <a:srgbClr val="FFFFFF"/>
              </a:solidFill>
            </a:endParaRPr>
          </a:p>
        </p:txBody>
      </p:sp>
      <p:sp>
        <p:nvSpPr>
          <p:cNvPr id="24" name="Title 1"/>
          <p:cNvSpPr>
            <a:spLocks noGrp="1"/>
          </p:cNvSpPr>
          <p:nvPr>
            <p:ph type="title" hasCustomPrompt="1"/>
          </p:nvPr>
        </p:nvSpPr>
        <p:spPr>
          <a:xfrm>
            <a:off x="272352" y="301967"/>
            <a:ext cx="4222370" cy="1325563"/>
          </a:xfrm>
        </p:spPr>
        <p:txBody>
          <a:bodyPr vert="horz" wrap="square" lIns="146304" tIns="91440" rIns="146304" bIns="91440" rtlCol="0" anchor="t">
            <a:normAutofit/>
          </a:bodyPr>
          <a:lstStyle>
            <a:lvl1pPr>
              <a:defRPr lang="en-US" i="0" dirty="0">
                <a:gradFill>
                  <a:gsLst>
                    <a:gs pos="4425">
                      <a:schemeClr val="tx1"/>
                    </a:gs>
                    <a:gs pos="15044">
                      <a:schemeClr val="tx1"/>
                    </a:gs>
                  </a:gsLst>
                  <a:lin ang="5400000" scaled="0"/>
                </a:gradFill>
                <a:latin typeface="Segoe UI Light" charset="0"/>
                <a:ea typeface="Segoe UI Light" charset="0"/>
                <a:cs typeface="Segoe UI Light" charset="0"/>
              </a:defRPr>
            </a:lvl1pPr>
          </a:lstStyle>
          <a:p>
            <a:pPr lvl="0"/>
            <a:r>
              <a:rPr lang="en-US" dirty="0"/>
              <a:t>Agenda</a:t>
            </a:r>
          </a:p>
        </p:txBody>
      </p:sp>
      <p:pic>
        <p:nvPicPr>
          <p:cNvPr id="12" name="Picture 11"/>
          <p:cNvPicPr>
            <a:picLocks noChangeAspect="1"/>
          </p:cNvPicPr>
          <p:nvPr userDrawn="1"/>
        </p:nvPicPr>
        <p:blipFill>
          <a:blip r:embed="rId2"/>
          <a:stretch>
            <a:fillRect/>
          </a:stretch>
        </p:blipFill>
        <p:spPr>
          <a:xfrm>
            <a:off x="325283" y="6127328"/>
            <a:ext cx="1098703" cy="589808"/>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10488638" y="6306032"/>
            <a:ext cx="1254209" cy="268966"/>
          </a:xfrm>
          <a:prstGeom prst="rect">
            <a:avLst/>
          </a:prstGeom>
        </p:spPr>
      </p:pic>
    </p:spTree>
    <p:extLst>
      <p:ext uri="{BB962C8B-B14F-4D97-AF65-F5344CB8AC3E}">
        <p14:creationId xmlns:p14="http://schemas.microsoft.com/office/powerpoint/2010/main" val="403977286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32">
          <p15:clr>
            <a:srgbClr val="FBAE40"/>
          </p15:clr>
        </p15:guide>
        <p15:guide id="2" pos="473">
          <p15:clr>
            <a:srgbClr val="FBAE40"/>
          </p15:clr>
        </p15:guide>
        <p15:guide id="3" pos="9337">
          <p15:clr>
            <a:srgbClr val="FBAE40"/>
          </p15:clr>
        </p15:guide>
        <p15:guide id="4" orient="horz" pos="388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Header // Tammy">
    <p:spTree>
      <p:nvGrpSpPr>
        <p:cNvPr id="1" name=""/>
        <p:cNvGrpSpPr/>
        <p:nvPr/>
      </p:nvGrpSpPr>
      <p:grpSpPr>
        <a:xfrm>
          <a:off x="0" y="0"/>
          <a:ext cx="0" cy="0"/>
          <a:chOff x="0" y="0"/>
          <a:chExt cx="0" cy="0"/>
        </a:xfrm>
      </p:grpSpPr>
      <p:sp>
        <p:nvSpPr>
          <p:cNvPr id="3" name="Rectangle 2"/>
          <p:cNvSpPr/>
          <p:nvPr userDrawn="1"/>
        </p:nvSpPr>
        <p:spPr bwMode="auto">
          <a:xfrm>
            <a:off x="0" y="6502400"/>
            <a:ext cx="12191999" cy="330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0" fontAlgn="base" hangingPunct="0">
              <a:lnSpc>
                <a:spcPct val="90000"/>
              </a:lnSpc>
              <a:spcBef>
                <a:spcPct val="0"/>
              </a:spcBef>
              <a:spcAft>
                <a:spcPct val="0"/>
              </a:spcAft>
              <a:buClr>
                <a:srgbClr val="0B1F65"/>
              </a:buClr>
              <a:buFont typeface="Webdings" pitchFamily="18" charset="2"/>
              <a:buNone/>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a:xfrm>
            <a:off x="-1" y="3"/>
            <a:ext cx="12192001" cy="787397"/>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42698"/>
            <a:endParaRPr lang="en-US" sz="1699" dirty="0">
              <a:solidFill>
                <a:srgbClr val="EEC34E"/>
              </a:solidFill>
              <a:latin typeface="Segoe Light"/>
            </a:endParaRPr>
          </a:p>
        </p:txBody>
      </p:sp>
      <p:sp>
        <p:nvSpPr>
          <p:cNvPr id="31" name="Title 1"/>
          <p:cNvSpPr>
            <a:spLocks noGrp="1"/>
          </p:cNvSpPr>
          <p:nvPr>
            <p:ph type="title" hasCustomPrompt="1"/>
          </p:nvPr>
        </p:nvSpPr>
        <p:spPr>
          <a:xfrm>
            <a:off x="266128" y="295862"/>
            <a:ext cx="10857072" cy="1325563"/>
          </a:xfrm>
        </p:spPr>
        <p:txBody>
          <a:bodyPr anchor="t">
            <a:normAutofit/>
          </a:bodyPr>
          <a:lstStyle>
            <a:lvl1pPr>
              <a:defRPr sz="2867" b="0" i="0">
                <a:solidFill>
                  <a:schemeClr val="bg1"/>
                </a:solidFill>
                <a:latin typeface="Segoe UI Light" charset="0"/>
                <a:ea typeface="Segoe UI Light" charset="0"/>
                <a:cs typeface="Segoe UI Light" charset="0"/>
              </a:defRPr>
            </a:lvl1pPr>
          </a:lstStyle>
          <a:p>
            <a:r>
              <a:rPr lang="en-US" dirty="0"/>
              <a:t>Page Title: Subtitle</a:t>
            </a:r>
          </a:p>
        </p:txBody>
      </p:sp>
      <p:sp>
        <p:nvSpPr>
          <p:cNvPr id="2" name="Right Triangle 1"/>
          <p:cNvSpPr/>
          <p:nvPr userDrawn="1"/>
        </p:nvSpPr>
        <p:spPr>
          <a:xfrm flipH="1">
            <a:off x="3" y="1219200"/>
            <a:ext cx="12192000" cy="6096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698"/>
            <a:endParaRPr lang="en-US" sz="1462">
              <a:solidFill>
                <a:srgbClr val="FFFFFF"/>
              </a:solidFill>
            </a:endParaRPr>
          </a:p>
        </p:txBody>
      </p:sp>
      <p:sp>
        <p:nvSpPr>
          <p:cNvPr id="12" name="Text Placeholder 3"/>
          <p:cNvSpPr>
            <a:spLocks noGrp="1"/>
          </p:cNvSpPr>
          <p:nvPr>
            <p:ph type="body" sz="quarter" idx="10"/>
          </p:nvPr>
        </p:nvSpPr>
        <p:spPr>
          <a:xfrm>
            <a:off x="266127" y="1188901"/>
            <a:ext cx="10857072" cy="1443472"/>
          </a:xfrm>
        </p:spPr>
        <p:txBody>
          <a:bodyPr wrap="square">
            <a:spAutoFit/>
          </a:bodyPr>
          <a:lstStyle>
            <a:lvl1pPr>
              <a:defRPr sz="2000">
                <a:latin typeface="+mn-lt"/>
              </a:defRPr>
            </a:lvl1pPr>
            <a:lvl2pPr>
              <a:defRPr sz="1600"/>
            </a:lvl2pPr>
            <a:lvl3pPr>
              <a:defRPr sz="1400"/>
            </a:lvl3pPr>
            <a:lvl4pPr>
              <a:defRPr sz="14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3"/>
          <a:stretch>
            <a:fillRect/>
          </a:stretch>
        </p:blipFill>
        <p:spPr>
          <a:xfrm>
            <a:off x="60243" y="6475636"/>
            <a:ext cx="695134" cy="406047"/>
          </a:xfrm>
          <a:prstGeom prst="rect">
            <a:avLst/>
          </a:prstGeom>
        </p:spPr>
      </p:pic>
      <p:graphicFrame>
        <p:nvGraphicFramePr>
          <p:cNvPr id="7" name="Object 113"/>
          <p:cNvGraphicFramePr>
            <a:graphicFrameLocks noChangeAspect="1"/>
          </p:cNvGraphicFramePr>
          <p:nvPr userDrawn="1">
            <p:extLst/>
          </p:nvPr>
        </p:nvGraphicFramePr>
        <p:xfrm>
          <a:off x="11728174" y="6515100"/>
          <a:ext cx="446153" cy="306600"/>
        </p:xfrm>
        <a:graphic>
          <a:graphicData uri="http://schemas.openxmlformats.org/presentationml/2006/ole">
            <mc:AlternateContent xmlns:mc="http://schemas.openxmlformats.org/markup-compatibility/2006">
              <mc:Choice xmlns:v="urn:schemas-microsoft-com:vml" Requires="v">
                <p:oleObj spid="_x0000_s17500" r:id="rId4" imgW="971686" imgH="895238" progId="PBrush">
                  <p:embed/>
                </p:oleObj>
              </mc:Choice>
              <mc:Fallback>
                <p:oleObj r:id="rId4" imgW="971686" imgH="89523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8174" y="6515100"/>
                        <a:ext cx="446153" cy="306600"/>
                      </a:xfrm>
                      <a:prstGeom prst="rect">
                        <a:avLst/>
                      </a:prstGeom>
                      <a:noFill/>
                      <a:extLst/>
                    </p:spPr>
                  </p:pic>
                </p:oleObj>
              </mc:Fallback>
            </mc:AlternateContent>
          </a:graphicData>
        </a:graphic>
      </p:graphicFrame>
    </p:spTree>
    <p:extLst>
      <p:ext uri="{BB962C8B-B14F-4D97-AF65-F5344CB8AC3E}">
        <p14:creationId xmlns:p14="http://schemas.microsoft.com/office/powerpoint/2010/main" val="114349356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92">
          <p15:clr>
            <a:srgbClr val="FBAE40"/>
          </p15:clr>
        </p15:guide>
        <p15:guide id="2" pos="48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_Header // Tammy">
    <p:spTree>
      <p:nvGrpSpPr>
        <p:cNvPr id="1" name=""/>
        <p:cNvGrpSpPr/>
        <p:nvPr/>
      </p:nvGrpSpPr>
      <p:grpSpPr>
        <a:xfrm>
          <a:off x="0" y="0"/>
          <a:ext cx="0" cy="0"/>
          <a:chOff x="0" y="0"/>
          <a:chExt cx="0" cy="0"/>
        </a:xfrm>
      </p:grpSpPr>
      <p:sp>
        <p:nvSpPr>
          <p:cNvPr id="3" name="Rectangle 2"/>
          <p:cNvSpPr/>
          <p:nvPr userDrawn="1"/>
        </p:nvSpPr>
        <p:spPr bwMode="auto">
          <a:xfrm>
            <a:off x="0" y="6502400"/>
            <a:ext cx="12191999" cy="330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0" fontAlgn="base" hangingPunct="0">
              <a:lnSpc>
                <a:spcPct val="90000"/>
              </a:lnSpc>
              <a:spcBef>
                <a:spcPct val="0"/>
              </a:spcBef>
              <a:spcAft>
                <a:spcPct val="0"/>
              </a:spcAft>
              <a:buClr>
                <a:srgbClr val="0B1F65"/>
              </a:buClr>
              <a:buFont typeface="Webdings" pitchFamily="18" charset="2"/>
              <a:buNone/>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a:xfrm>
            <a:off x="-1" y="3"/>
            <a:ext cx="12192001" cy="787397"/>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42698"/>
            <a:endParaRPr lang="en-US" sz="1699" dirty="0">
              <a:solidFill>
                <a:srgbClr val="EEC34E"/>
              </a:solidFill>
              <a:latin typeface="Segoe Light"/>
            </a:endParaRPr>
          </a:p>
        </p:txBody>
      </p:sp>
      <p:sp>
        <p:nvSpPr>
          <p:cNvPr id="31" name="Title 1"/>
          <p:cNvSpPr>
            <a:spLocks noGrp="1"/>
          </p:cNvSpPr>
          <p:nvPr>
            <p:ph type="title" hasCustomPrompt="1"/>
          </p:nvPr>
        </p:nvSpPr>
        <p:spPr>
          <a:xfrm>
            <a:off x="266128" y="295862"/>
            <a:ext cx="10857072" cy="1325563"/>
          </a:xfrm>
        </p:spPr>
        <p:txBody>
          <a:bodyPr anchor="t">
            <a:normAutofit/>
          </a:bodyPr>
          <a:lstStyle>
            <a:lvl1pPr>
              <a:defRPr sz="2867" b="0" i="0">
                <a:solidFill>
                  <a:schemeClr val="bg1"/>
                </a:solidFill>
                <a:latin typeface="Segoe UI Light" charset="0"/>
                <a:ea typeface="Segoe UI Light" charset="0"/>
                <a:cs typeface="Segoe UI Light" charset="0"/>
              </a:defRPr>
            </a:lvl1pPr>
          </a:lstStyle>
          <a:p>
            <a:r>
              <a:rPr lang="en-US" dirty="0"/>
              <a:t>Page Title: Subtitle</a:t>
            </a:r>
          </a:p>
        </p:txBody>
      </p:sp>
      <p:sp>
        <p:nvSpPr>
          <p:cNvPr id="2" name="Right Triangle 1"/>
          <p:cNvSpPr/>
          <p:nvPr userDrawn="1"/>
        </p:nvSpPr>
        <p:spPr>
          <a:xfrm flipH="1">
            <a:off x="3" y="1219200"/>
            <a:ext cx="12192000" cy="6096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698"/>
            <a:endParaRPr lang="en-US" sz="1462">
              <a:solidFill>
                <a:srgbClr val="FFFFFF"/>
              </a:solidFill>
            </a:endParaRPr>
          </a:p>
        </p:txBody>
      </p:sp>
      <p:sp>
        <p:nvSpPr>
          <p:cNvPr id="12" name="Text Placeholder 3"/>
          <p:cNvSpPr>
            <a:spLocks noGrp="1"/>
          </p:cNvSpPr>
          <p:nvPr>
            <p:ph type="body" sz="quarter" idx="10"/>
          </p:nvPr>
        </p:nvSpPr>
        <p:spPr>
          <a:xfrm>
            <a:off x="266127" y="1188901"/>
            <a:ext cx="10857072" cy="1443472"/>
          </a:xfrm>
        </p:spPr>
        <p:txBody>
          <a:bodyPr wrap="square">
            <a:spAutoFit/>
          </a:bodyPr>
          <a:lstStyle>
            <a:lvl1pPr>
              <a:defRPr sz="2000">
                <a:latin typeface="+mn-lt"/>
              </a:defRPr>
            </a:lvl1pPr>
            <a:lvl2pPr>
              <a:defRPr sz="1600"/>
            </a:lvl2pPr>
            <a:lvl3pPr>
              <a:defRPr sz="1400"/>
            </a:lvl3pPr>
            <a:lvl4pPr>
              <a:defRPr sz="14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3"/>
          <a:stretch>
            <a:fillRect/>
          </a:stretch>
        </p:blipFill>
        <p:spPr>
          <a:xfrm>
            <a:off x="60243" y="6475636"/>
            <a:ext cx="695134" cy="406047"/>
          </a:xfrm>
          <a:prstGeom prst="rect">
            <a:avLst/>
          </a:prstGeom>
        </p:spPr>
      </p:pic>
      <p:graphicFrame>
        <p:nvGraphicFramePr>
          <p:cNvPr id="7" name="Object 113"/>
          <p:cNvGraphicFramePr>
            <a:graphicFrameLocks noChangeAspect="1"/>
          </p:cNvGraphicFramePr>
          <p:nvPr userDrawn="1">
            <p:extLst/>
          </p:nvPr>
        </p:nvGraphicFramePr>
        <p:xfrm>
          <a:off x="11728174" y="6515100"/>
          <a:ext cx="446153" cy="306600"/>
        </p:xfrm>
        <a:graphic>
          <a:graphicData uri="http://schemas.openxmlformats.org/presentationml/2006/ole">
            <mc:AlternateContent xmlns:mc="http://schemas.openxmlformats.org/markup-compatibility/2006">
              <mc:Choice xmlns:v="urn:schemas-microsoft-com:vml" Requires="v">
                <p:oleObj spid="_x0000_s18524" r:id="rId4" imgW="971686" imgH="895238" progId="PBrush">
                  <p:embed/>
                </p:oleObj>
              </mc:Choice>
              <mc:Fallback>
                <p:oleObj r:id="rId4" imgW="971686" imgH="89523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8174" y="6515100"/>
                        <a:ext cx="446153" cy="306600"/>
                      </a:xfrm>
                      <a:prstGeom prst="rect">
                        <a:avLst/>
                      </a:prstGeom>
                      <a:noFill/>
                      <a:extLst/>
                    </p:spPr>
                  </p:pic>
                </p:oleObj>
              </mc:Fallback>
            </mc:AlternateContent>
          </a:graphicData>
        </a:graphic>
      </p:graphicFrame>
    </p:spTree>
    <p:extLst>
      <p:ext uri="{BB962C8B-B14F-4D97-AF65-F5344CB8AC3E}">
        <p14:creationId xmlns:p14="http://schemas.microsoft.com/office/powerpoint/2010/main" val="19575385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92">
          <p15:clr>
            <a:srgbClr val="FBAE40"/>
          </p15:clr>
        </p15:guide>
        <p15:guide id="2" pos="48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Header // Tammy">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51610" b="24364"/>
          <a:stretch/>
        </p:blipFill>
        <p:spPr>
          <a:xfrm flipH="1">
            <a:off x="3" y="1"/>
            <a:ext cx="12192000" cy="1828800"/>
          </a:xfrm>
          <a:prstGeom prst="rect">
            <a:avLst/>
          </a:prstGeom>
        </p:spPr>
      </p:pic>
      <p:sp>
        <p:nvSpPr>
          <p:cNvPr id="31" name="Title 1"/>
          <p:cNvSpPr>
            <a:spLocks noGrp="1"/>
          </p:cNvSpPr>
          <p:nvPr>
            <p:ph type="title" hasCustomPrompt="1"/>
          </p:nvPr>
        </p:nvSpPr>
        <p:spPr>
          <a:xfrm>
            <a:off x="266128" y="297623"/>
            <a:ext cx="10857072" cy="1325563"/>
          </a:xfrm>
        </p:spPr>
        <p:txBody>
          <a:bodyPr anchor="t">
            <a:normAutofit/>
          </a:bodyPr>
          <a:lstStyle>
            <a:lvl1pPr>
              <a:defRPr sz="2867" b="0" i="0">
                <a:solidFill>
                  <a:schemeClr val="bg1"/>
                </a:solidFill>
                <a:latin typeface="Segoe UI Light" charset="0"/>
                <a:ea typeface="Segoe UI Light" charset="0"/>
                <a:cs typeface="Segoe UI Light" charset="0"/>
              </a:defRPr>
            </a:lvl1pPr>
          </a:lstStyle>
          <a:p>
            <a:r>
              <a:rPr lang="en-US" dirty="0"/>
              <a:t>Page Title: Subtitle</a:t>
            </a:r>
          </a:p>
        </p:txBody>
      </p:sp>
      <p:sp>
        <p:nvSpPr>
          <p:cNvPr id="10" name="Right Triangle 9"/>
          <p:cNvSpPr/>
          <p:nvPr userDrawn="1"/>
        </p:nvSpPr>
        <p:spPr>
          <a:xfrm flipH="1">
            <a:off x="3" y="1219200"/>
            <a:ext cx="12192000" cy="6096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698"/>
            <a:endParaRPr lang="en-US" sz="1462">
              <a:solidFill>
                <a:srgbClr val="FFFFFF"/>
              </a:solidFill>
            </a:endParaRPr>
          </a:p>
        </p:txBody>
      </p:sp>
      <p:sp>
        <p:nvSpPr>
          <p:cNvPr id="9" name="Text Placeholder 3"/>
          <p:cNvSpPr>
            <a:spLocks noGrp="1"/>
          </p:cNvSpPr>
          <p:nvPr>
            <p:ph type="body" sz="quarter" idx="10"/>
          </p:nvPr>
        </p:nvSpPr>
        <p:spPr>
          <a:xfrm>
            <a:off x="266127" y="2090049"/>
            <a:ext cx="10857072" cy="1594924"/>
          </a:xfrm>
        </p:spPr>
        <p:txBody>
          <a:bodyPr wrap="square">
            <a:spAutoFit/>
          </a:bodyPr>
          <a:lstStyle>
            <a:lvl1pPr>
              <a:defRPr sz="2548"/>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p:cNvPicPr>
            <a:picLocks noChangeAspect="1"/>
          </p:cNvPicPr>
          <p:nvPr userDrawn="1"/>
        </p:nvPicPr>
        <p:blipFill>
          <a:blip r:embed="rId3"/>
          <a:stretch>
            <a:fillRect/>
          </a:stretch>
        </p:blipFill>
        <p:spPr>
          <a:xfrm>
            <a:off x="325283" y="6127328"/>
            <a:ext cx="1098703" cy="589808"/>
          </a:xfrm>
          <a:prstGeom prst="rect">
            <a:avLst/>
          </a:prstGeom>
        </p:spPr>
      </p:pic>
    </p:spTree>
    <p:extLst>
      <p:ext uri="{BB962C8B-B14F-4D97-AF65-F5344CB8AC3E}">
        <p14:creationId xmlns:p14="http://schemas.microsoft.com/office/powerpoint/2010/main" val="266506880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92">
          <p15:clr>
            <a:srgbClr val="FBAE40"/>
          </p15:clr>
        </p15:guide>
        <p15:guide id="2" pos="48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8" y="0"/>
            <a:ext cx="6094443" cy="6856100"/>
          </a:xfrm>
          <a:blipFill dpi="0" rotWithShape="1">
            <a:blip r:embed="rId2" cstate="email">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1274"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2" name="Title 1"/>
          <p:cNvSpPr>
            <a:spLocks noGrp="1"/>
          </p:cNvSpPr>
          <p:nvPr>
            <p:ph type="title" hasCustomPrompt="1"/>
          </p:nvPr>
        </p:nvSpPr>
        <p:spPr>
          <a:xfrm>
            <a:off x="269243" y="1154935"/>
            <a:ext cx="5378549" cy="714042"/>
          </a:xfrm>
        </p:spPr>
        <p:txBody>
          <a:bodyPr vert="horz" wrap="square" lIns="146304" tIns="91440" rIns="146304" bIns="91440" rtlCol="0" anchor="t">
            <a:spAutoFit/>
          </a:bodyPr>
          <a:lstStyle>
            <a:lvl1pPr>
              <a:defRPr lang="en-US" sz="3822" dirty="0"/>
            </a:lvl1pPr>
          </a:lstStyle>
          <a:p>
            <a:pPr lvl="0"/>
            <a:r>
              <a:rPr lang="en-US" dirty="0"/>
              <a:t>50/50 photo layout</a:t>
            </a:r>
          </a:p>
        </p:txBody>
      </p:sp>
      <p:pic>
        <p:nvPicPr>
          <p:cNvPr id="9" name="Picture 8"/>
          <p:cNvPicPr>
            <a:picLocks noChangeAspect="1"/>
          </p:cNvPicPr>
          <p:nvPr userDrawn="1"/>
        </p:nvPicPr>
        <p:blipFill>
          <a:blip r:embed="rId3"/>
          <a:stretch>
            <a:fillRect/>
          </a:stretch>
        </p:blipFill>
        <p:spPr>
          <a:xfrm>
            <a:off x="325283" y="6127328"/>
            <a:ext cx="1098703" cy="589808"/>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10488638" y="6306032"/>
            <a:ext cx="1254209" cy="268966"/>
          </a:xfrm>
          <a:prstGeom prst="rect">
            <a:avLst/>
          </a:prstGeom>
        </p:spPr>
      </p:pic>
    </p:spTree>
    <p:extLst>
      <p:ext uri="{BB962C8B-B14F-4D97-AF65-F5344CB8AC3E}">
        <p14:creationId xmlns:p14="http://schemas.microsoft.com/office/powerpoint/2010/main" val="128937261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154935"/>
            <a:ext cx="5378549" cy="714042"/>
          </a:xfrm>
        </p:spPr>
        <p:txBody>
          <a:bodyPr wrap="square">
            <a:spAutoFit/>
          </a:bodyPr>
          <a:lstStyle>
            <a:lvl1pPr>
              <a:defRPr sz="3822" baseline="0">
                <a:gradFill>
                  <a:gsLst>
                    <a:gs pos="1250">
                      <a:schemeClr val="tx1"/>
                    </a:gs>
                    <a:gs pos="100000">
                      <a:schemeClr val="tx1"/>
                    </a:gs>
                  </a:gsLst>
                  <a:lin ang="5400000" scaled="0"/>
                </a:gradFill>
              </a:defRPr>
            </a:lvl1pPr>
          </a:lstStyle>
          <a:p>
            <a:r>
              <a:rPr lang="en-US" dirty="0"/>
              <a:t>Photo layout 2</a:t>
            </a:r>
          </a:p>
        </p:txBody>
      </p:sp>
      <p:sp>
        <p:nvSpPr>
          <p:cNvPr id="5" name="Picture Placeholder 4"/>
          <p:cNvSpPr>
            <a:spLocks noGrp="1"/>
          </p:cNvSpPr>
          <p:nvPr>
            <p:ph type="pic" sz="quarter" idx="10"/>
          </p:nvPr>
        </p:nvSpPr>
        <p:spPr bwMode="ltGray">
          <a:xfrm>
            <a:off x="6553551" y="0"/>
            <a:ext cx="5638450" cy="6856100"/>
          </a:xfrm>
          <a:blipFill dpi="0" rotWithShape="1">
            <a:blip r:embed="rId2" cstate="email">
              <a:extLst>
                <a:ext uri="{28A0092B-C50C-407E-A947-70E740481C1C}">
                  <a14:useLocalDpi xmlns:a14="http://schemas.microsoft.com/office/drawing/2010/main"/>
                </a:ext>
              </a:extLst>
            </a:blip>
            <a:srcRect/>
            <a:stretch>
              <a:fillRect l="-13994" r="-66904"/>
            </a:stretch>
          </a:blipFill>
        </p:spPr>
        <p:txBody>
          <a:bodyPr tIns="548640" anchor="ctr" anchorCtr="0">
            <a:noAutofit/>
          </a:bodyPr>
          <a:lstStyle>
            <a:lvl1pPr marL="0" indent="0" algn="ctr">
              <a:buNone/>
              <a:defRPr sz="1249"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9" name="Picture 8"/>
          <p:cNvPicPr>
            <a:picLocks noChangeAspect="1"/>
          </p:cNvPicPr>
          <p:nvPr userDrawn="1"/>
        </p:nvPicPr>
        <p:blipFill>
          <a:blip r:embed="rId3"/>
          <a:stretch>
            <a:fillRect/>
          </a:stretch>
        </p:blipFill>
        <p:spPr>
          <a:xfrm>
            <a:off x="325283" y="6127328"/>
            <a:ext cx="1098703" cy="589808"/>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10488638" y="6306032"/>
            <a:ext cx="1254209" cy="268966"/>
          </a:xfrm>
          <a:prstGeom prst="rect">
            <a:avLst/>
          </a:prstGeom>
        </p:spPr>
      </p:pic>
    </p:spTree>
    <p:extLst>
      <p:ext uri="{BB962C8B-B14F-4D97-AF65-F5344CB8AC3E}">
        <p14:creationId xmlns:p14="http://schemas.microsoft.com/office/powerpoint/2010/main" val="427703091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154935"/>
            <a:ext cx="4259574" cy="714042"/>
          </a:xfrm>
        </p:spPr>
        <p:txBody>
          <a:bodyPr wrap="square">
            <a:spAutoFit/>
          </a:bodyPr>
          <a:lstStyle>
            <a:lvl1pPr>
              <a:defRPr sz="3822" baseline="0">
                <a:gradFill>
                  <a:gsLst>
                    <a:gs pos="1250">
                      <a:schemeClr val="tx1"/>
                    </a:gs>
                    <a:gs pos="100000">
                      <a:schemeClr val="tx1"/>
                    </a:gs>
                  </a:gsLst>
                  <a:lin ang="5400000" scaled="0"/>
                </a:gradFill>
              </a:defRPr>
            </a:lvl1pPr>
          </a:lstStyle>
          <a:p>
            <a:r>
              <a:rPr lang="en-US" dirty="0"/>
              <a:t>Photo layout 3</a:t>
            </a:r>
          </a:p>
        </p:txBody>
      </p:sp>
      <p:sp>
        <p:nvSpPr>
          <p:cNvPr id="5" name="Picture Placeholder 4"/>
          <p:cNvSpPr>
            <a:spLocks noGrp="1"/>
          </p:cNvSpPr>
          <p:nvPr>
            <p:ph type="pic" sz="quarter" idx="10"/>
          </p:nvPr>
        </p:nvSpPr>
        <p:spPr bwMode="ltGray">
          <a:xfrm>
            <a:off x="4756032" y="0"/>
            <a:ext cx="7435968" cy="6856100"/>
          </a:xfrm>
          <a:blipFill dpi="0" rotWithShape="1">
            <a:blip r:embed="rId2" cstate="email">
              <a:extLst>
                <a:ext uri="{28A0092B-C50C-407E-A947-70E740481C1C}">
                  <a14:useLocalDpi xmlns:a14="http://schemas.microsoft.com/office/drawing/2010/main"/>
                </a:ext>
              </a:extLst>
            </a:blip>
            <a:srcRect/>
            <a:stretch>
              <a:fillRect r="-37170"/>
            </a:stretch>
          </a:blipFill>
        </p:spPr>
        <p:txBody>
          <a:bodyPr tIns="548640" anchor="ctr" anchorCtr="0">
            <a:noAutofit/>
          </a:bodyPr>
          <a:lstStyle>
            <a:lvl1pPr marL="0" indent="0" algn="ctr">
              <a:buNone/>
              <a:defRPr sz="1249"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9" name="Picture 8"/>
          <p:cNvPicPr>
            <a:picLocks noChangeAspect="1"/>
          </p:cNvPicPr>
          <p:nvPr userDrawn="1"/>
        </p:nvPicPr>
        <p:blipFill>
          <a:blip r:embed="rId3"/>
          <a:stretch>
            <a:fillRect/>
          </a:stretch>
        </p:blipFill>
        <p:spPr>
          <a:xfrm>
            <a:off x="325283" y="6127328"/>
            <a:ext cx="1098703" cy="589808"/>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10488638" y="6306032"/>
            <a:ext cx="1254209" cy="268966"/>
          </a:xfrm>
          <a:prstGeom prst="rect">
            <a:avLst/>
          </a:prstGeom>
        </p:spPr>
      </p:pic>
    </p:spTree>
    <p:extLst>
      <p:ext uri="{BB962C8B-B14F-4D97-AF65-F5344CB8AC3E}">
        <p14:creationId xmlns:p14="http://schemas.microsoft.com/office/powerpoint/2010/main" val="223239876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3" cy="314646"/>
          </a:xfrm>
          <a:prstGeom prst="rect">
            <a:avLst/>
          </a:prstGeom>
          <a:noFill/>
          <a:ln w="12700">
            <a:noFill/>
            <a:miter lim="800000"/>
            <a:headEnd type="none" w="sm" len="sm"/>
            <a:tailEnd type="none" w="sm" len="sm"/>
          </a:ln>
          <a:effectLst/>
        </p:spPr>
        <p:txBody>
          <a:bodyPr vert="horz" wrap="square" lIns="142760" tIns="114209" rIns="142760" bIns="114209" numCol="1" anchor="t" anchorCtr="0" compatLnSpc="1">
            <a:prstTxWarp prst="textNoShape">
              <a:avLst/>
            </a:prstTxWarp>
            <a:spAutoFit/>
          </a:bodyPr>
          <a:lstStyle/>
          <a:p>
            <a:pPr defTabSz="727758" eaLnBrk="0" hangingPunct="0"/>
            <a:r>
              <a:rPr lang="en-US" sz="546" dirty="0">
                <a:gradFill>
                  <a:gsLst>
                    <a:gs pos="0">
                      <a:srgbClr val="505050"/>
                    </a:gs>
                    <a:gs pos="100000">
                      <a:srgbClr val="505050"/>
                    </a:gs>
                  </a:gsLst>
                  <a:lin ang="5400000" scaled="0"/>
                </a:gradFill>
                <a:cs typeface="Segoe UI" pitchFamily="34" charset="0"/>
              </a:rPr>
              <a:t>© 2017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0204" y="3083653"/>
            <a:ext cx="3227129" cy="692057"/>
          </a:xfrm>
          <a:prstGeom prst="rect">
            <a:avLst/>
          </a:prstGeom>
        </p:spPr>
      </p:pic>
    </p:spTree>
    <p:extLst>
      <p:ext uri="{BB962C8B-B14F-4D97-AF65-F5344CB8AC3E}">
        <p14:creationId xmlns:p14="http://schemas.microsoft.com/office/powerpoint/2010/main" val="91273550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3" cy="314646"/>
          </a:xfrm>
          <a:prstGeom prst="rect">
            <a:avLst/>
          </a:prstGeom>
          <a:noFill/>
          <a:ln w="12700">
            <a:noFill/>
            <a:miter lim="800000"/>
            <a:headEnd type="none" w="sm" len="sm"/>
            <a:tailEnd type="none" w="sm" len="sm"/>
          </a:ln>
          <a:effectLst/>
        </p:spPr>
        <p:txBody>
          <a:bodyPr vert="horz" wrap="square" lIns="142760" tIns="114209" rIns="142760" bIns="114209" numCol="1" anchor="t" anchorCtr="0" compatLnSpc="1">
            <a:prstTxWarp prst="textNoShape">
              <a:avLst/>
            </a:prstTxWarp>
            <a:spAutoFit/>
          </a:bodyPr>
          <a:lstStyle/>
          <a:p>
            <a:pPr defTabSz="727758" eaLnBrk="0" hangingPunct="0"/>
            <a:r>
              <a:rPr lang="en-US" sz="546" dirty="0">
                <a:gradFill>
                  <a:gsLst>
                    <a:gs pos="0">
                      <a:srgbClr val="FFFFFF"/>
                    </a:gs>
                    <a:gs pos="100000">
                      <a:srgbClr val="FFFFFF"/>
                    </a:gs>
                  </a:gsLst>
                  <a:lin ang="5400000" scaled="0"/>
                </a:gradFill>
                <a:cs typeface="Segoe UI" pitchFamily="34" charset="0"/>
              </a:rPr>
              <a:t>© 2017 Microsoft Corporation. All rights reserved. </a:t>
            </a:r>
          </a:p>
        </p:txBody>
      </p:sp>
      <p:pic>
        <p:nvPicPr>
          <p:cNvPr id="3" name="Picture 2"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6208" y="2394244"/>
            <a:ext cx="4605934" cy="2064706"/>
          </a:xfrm>
          <a:prstGeom prst="rect">
            <a:avLst/>
          </a:prstGeom>
        </p:spPr>
      </p:pic>
      <p:pic>
        <p:nvPicPr>
          <p:cNvPr id="5" name="Picture 4"/>
          <p:cNvPicPr>
            <a:picLocks noChangeAspect="1"/>
          </p:cNvPicPr>
          <p:nvPr userDrawn="1"/>
        </p:nvPicPr>
        <p:blipFill>
          <a:blip r:embed="rId3"/>
          <a:stretch>
            <a:fillRect/>
          </a:stretch>
        </p:blipFill>
        <p:spPr>
          <a:xfrm>
            <a:off x="4484371" y="2036428"/>
            <a:ext cx="3223262" cy="1730320"/>
          </a:xfrm>
          <a:prstGeom prst="rect">
            <a:avLst/>
          </a:prstGeom>
        </p:spPr>
      </p:pic>
      <p:sp>
        <p:nvSpPr>
          <p:cNvPr id="6" name="TextBox 5"/>
          <p:cNvSpPr txBox="1"/>
          <p:nvPr userDrawn="1"/>
        </p:nvSpPr>
        <p:spPr>
          <a:xfrm>
            <a:off x="4065209" y="3567224"/>
            <a:ext cx="4061586" cy="544138"/>
          </a:xfrm>
          <a:prstGeom prst="rect">
            <a:avLst/>
          </a:prstGeom>
          <a:noFill/>
        </p:spPr>
        <p:txBody>
          <a:bodyPr wrap="square" lIns="145623" tIns="116498" rIns="145623" bIns="116498" rtlCol="0">
            <a:spAutoFit/>
          </a:bodyPr>
          <a:lstStyle/>
          <a:p>
            <a:pPr algn="ctr" defTabSz="742698">
              <a:lnSpc>
                <a:spcPct val="90000"/>
              </a:lnSpc>
              <a:spcAft>
                <a:spcPts val="477"/>
              </a:spcAft>
            </a:pPr>
            <a:r>
              <a:rPr lang="en-US" sz="2230" dirty="0">
                <a:gradFill>
                  <a:gsLst>
                    <a:gs pos="21239">
                      <a:srgbClr val="FFFFFF"/>
                    </a:gs>
                    <a:gs pos="56000">
                      <a:srgbClr val="FFFFFF"/>
                    </a:gs>
                  </a:gsLst>
                  <a:lin ang="5400000" scaled="1"/>
                </a:gradFill>
                <a:cs typeface="Times New Roman" pitchFamily="18" charset="0"/>
              </a:rPr>
              <a:t>Bing Network. Be there.</a:t>
            </a:r>
          </a:p>
        </p:txBody>
      </p:sp>
    </p:spTree>
    <p:extLst>
      <p:ext uri="{BB962C8B-B14F-4D97-AF65-F5344CB8AC3E}">
        <p14:creationId xmlns:p14="http://schemas.microsoft.com/office/powerpoint/2010/main" val="2691317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3" cy="314646"/>
          </a:xfrm>
          <a:prstGeom prst="rect">
            <a:avLst/>
          </a:prstGeom>
          <a:noFill/>
          <a:ln w="12700">
            <a:noFill/>
            <a:miter lim="800000"/>
            <a:headEnd type="none" w="sm" len="sm"/>
            <a:tailEnd type="none" w="sm" len="sm"/>
          </a:ln>
          <a:effectLst/>
        </p:spPr>
        <p:txBody>
          <a:bodyPr vert="horz" wrap="square" lIns="142760" tIns="114209" rIns="142760" bIns="114209" numCol="1" anchor="t" anchorCtr="0" compatLnSpc="1">
            <a:prstTxWarp prst="textNoShape">
              <a:avLst/>
            </a:prstTxWarp>
            <a:spAutoFit/>
          </a:bodyPr>
          <a:lstStyle/>
          <a:p>
            <a:pPr defTabSz="727758" eaLnBrk="0" hangingPunct="0"/>
            <a:r>
              <a:rPr lang="en-US" sz="546" dirty="0">
                <a:gradFill>
                  <a:gsLst>
                    <a:gs pos="0">
                      <a:srgbClr val="FFFFFF"/>
                    </a:gs>
                    <a:gs pos="100000">
                      <a:srgbClr val="FFFFFF"/>
                    </a:gs>
                  </a:gsLst>
                  <a:lin ang="5400000" scaled="0"/>
                </a:gradFill>
                <a:cs typeface="Segoe UI" pitchFamily="34" charset="0"/>
              </a:rPr>
              <a:t>© 2017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8" y="2394244"/>
            <a:ext cx="4605934" cy="2064706"/>
          </a:xfrm>
          <a:prstGeom prst="rect">
            <a:avLst/>
          </a:prstGeom>
        </p:spPr>
      </p:pic>
    </p:spTree>
    <p:extLst>
      <p:ext uri="{BB962C8B-B14F-4D97-AF65-F5344CB8AC3E}">
        <p14:creationId xmlns:p14="http://schemas.microsoft.com/office/powerpoint/2010/main" val="265889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Header // Tammy">
    <p:spTree>
      <p:nvGrpSpPr>
        <p:cNvPr id="1" name=""/>
        <p:cNvGrpSpPr/>
        <p:nvPr/>
      </p:nvGrpSpPr>
      <p:grpSpPr>
        <a:xfrm>
          <a:off x="0" y="0"/>
          <a:ext cx="0" cy="0"/>
          <a:chOff x="0" y="0"/>
          <a:chExt cx="0" cy="0"/>
        </a:xfrm>
      </p:grpSpPr>
      <p:sp>
        <p:nvSpPr>
          <p:cNvPr id="18" name="Rectangle 17"/>
          <p:cNvSpPr/>
          <p:nvPr userDrawn="1"/>
        </p:nvSpPr>
        <p:spPr>
          <a:xfrm>
            <a:off x="-1" y="3"/>
            <a:ext cx="12192001" cy="786384"/>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14" eaLnBrk="1" fontAlgn="auto" hangingPunct="1">
              <a:spcBef>
                <a:spcPts val="0"/>
              </a:spcBef>
              <a:spcAft>
                <a:spcPts val="0"/>
              </a:spcAft>
              <a:buClrTx/>
              <a:buFontTx/>
              <a:buNone/>
            </a:pPr>
            <a:endParaRPr lang="en-US" sz="2091" dirty="0">
              <a:solidFill>
                <a:srgbClr val="EEC34E"/>
              </a:solidFill>
              <a:latin typeface="Segoe Light"/>
            </a:endParaRPr>
          </a:p>
        </p:txBody>
      </p:sp>
      <p:sp>
        <p:nvSpPr>
          <p:cNvPr id="31" name="Title 1"/>
          <p:cNvSpPr>
            <a:spLocks noGrp="1"/>
          </p:cNvSpPr>
          <p:nvPr>
            <p:ph type="title" hasCustomPrompt="1"/>
          </p:nvPr>
        </p:nvSpPr>
        <p:spPr>
          <a:xfrm>
            <a:off x="266127" y="189499"/>
            <a:ext cx="10857072" cy="1325563"/>
          </a:xfrm>
        </p:spPr>
        <p:txBody>
          <a:bodyPr anchor="t">
            <a:normAutofit/>
          </a:bodyPr>
          <a:lstStyle>
            <a:lvl1pPr>
              <a:defRPr sz="3529" b="0" i="0">
                <a:solidFill>
                  <a:schemeClr val="bg1"/>
                </a:solidFill>
                <a:latin typeface="Segoe UI Light" charset="0"/>
                <a:ea typeface="Segoe UI Light" charset="0"/>
                <a:cs typeface="Segoe UI Light" charset="0"/>
              </a:defRPr>
            </a:lvl1pPr>
          </a:lstStyle>
          <a:p>
            <a:r>
              <a:rPr lang="en-US" dirty="0"/>
              <a:t>Page Title: Subtitle</a:t>
            </a:r>
          </a:p>
        </p:txBody>
      </p:sp>
      <p:sp>
        <p:nvSpPr>
          <p:cNvPr id="2" name="Right Triangle 1"/>
          <p:cNvSpPr/>
          <p:nvPr userDrawn="1"/>
        </p:nvSpPr>
        <p:spPr>
          <a:xfrm flipH="1">
            <a:off x="1" y="1219200"/>
            <a:ext cx="12192000" cy="6096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14" eaLnBrk="1" fontAlgn="auto" hangingPunct="1">
              <a:spcBef>
                <a:spcPts val="0"/>
              </a:spcBef>
              <a:spcAft>
                <a:spcPts val="0"/>
              </a:spcAft>
              <a:buClrTx/>
              <a:buFontTx/>
              <a:buNone/>
            </a:pPr>
            <a:endParaRPr lang="en-US" sz="1801">
              <a:solidFill>
                <a:srgbClr val="FFFFFF"/>
              </a:solidFill>
            </a:endParaRPr>
          </a:p>
        </p:txBody>
      </p:sp>
      <p:sp>
        <p:nvSpPr>
          <p:cNvPr id="12" name="Text Placeholder 3"/>
          <p:cNvSpPr>
            <a:spLocks noGrp="1"/>
          </p:cNvSpPr>
          <p:nvPr>
            <p:ph type="body" sz="quarter" idx="10"/>
          </p:nvPr>
        </p:nvSpPr>
        <p:spPr>
          <a:xfrm>
            <a:off x="266127" y="2090049"/>
            <a:ext cx="10857072" cy="1920847"/>
          </a:xfrm>
        </p:spPr>
        <p:txBody>
          <a:bodyPr wrap="square">
            <a:spAutoFit/>
          </a:bodyPr>
          <a:lstStyle>
            <a:lvl1pPr>
              <a:defRPr sz="313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p:cNvSpPr/>
          <p:nvPr userDrawn="1"/>
        </p:nvSpPr>
        <p:spPr bwMode="auto">
          <a:xfrm>
            <a:off x="0" y="6515100"/>
            <a:ext cx="12191999" cy="3175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3"/>
          <a:stretch>
            <a:fillRect/>
          </a:stretch>
        </p:blipFill>
        <p:spPr>
          <a:xfrm>
            <a:off x="325283" y="6305128"/>
            <a:ext cx="1098703" cy="589808"/>
          </a:xfrm>
          <a:prstGeom prst="rect">
            <a:avLst/>
          </a:prstGeom>
        </p:spPr>
      </p:pic>
      <p:graphicFrame>
        <p:nvGraphicFramePr>
          <p:cNvPr id="10" name="Object 113"/>
          <p:cNvGraphicFramePr>
            <a:graphicFrameLocks noChangeAspect="1"/>
          </p:cNvGraphicFramePr>
          <p:nvPr userDrawn="1">
            <p:extLst>
              <p:ext uri="{D42A27DB-BD31-4B8C-83A1-F6EECF244321}">
                <p14:modId xmlns:p14="http://schemas.microsoft.com/office/powerpoint/2010/main" val="3327925747"/>
              </p:ext>
            </p:extLst>
          </p:nvPr>
        </p:nvGraphicFramePr>
        <p:xfrm>
          <a:off x="11728174" y="6515100"/>
          <a:ext cx="446153" cy="306600"/>
        </p:xfrm>
        <a:graphic>
          <a:graphicData uri="http://schemas.openxmlformats.org/presentationml/2006/ole">
            <mc:AlternateContent xmlns:mc="http://schemas.openxmlformats.org/markup-compatibility/2006">
              <mc:Choice xmlns:v="urn:schemas-microsoft-com:vml" Requires="v">
                <p:oleObj spid="_x0000_s11360" r:id="rId4" imgW="971686" imgH="895238" progId="PBrush">
                  <p:embed/>
                </p:oleObj>
              </mc:Choice>
              <mc:Fallback>
                <p:oleObj r:id="rId4" imgW="971686" imgH="89523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8174" y="6515100"/>
                        <a:ext cx="446153" cy="306600"/>
                      </a:xfrm>
                      <a:prstGeom prst="rect">
                        <a:avLst/>
                      </a:prstGeom>
                      <a:noFill/>
                      <a:extLst/>
                    </p:spPr>
                  </p:pic>
                </p:oleObj>
              </mc:Fallback>
            </mc:AlternateContent>
          </a:graphicData>
        </a:graphic>
      </p:graphicFrame>
    </p:spTree>
    <p:extLst>
      <p:ext uri="{BB962C8B-B14F-4D97-AF65-F5344CB8AC3E}">
        <p14:creationId xmlns:p14="http://schemas.microsoft.com/office/powerpoint/2010/main" val="19196153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92">
          <p15:clr>
            <a:srgbClr val="FBAE40"/>
          </p15:clr>
        </p15:guide>
        <p15:guide id="2" pos="39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Divider_light backgroun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 y="0"/>
            <a:ext cx="12192000" cy="6905767"/>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flipH="1" flipV="1">
            <a:off x="2" y="6"/>
            <a:ext cx="6640286" cy="4833257"/>
          </a:xfrm>
          <a:prstGeom prst="rect">
            <a:avLst/>
          </a:prstGeom>
        </p:spPr>
      </p:pic>
      <p:sp>
        <p:nvSpPr>
          <p:cNvPr id="4" name="Text Placeholder 16"/>
          <p:cNvSpPr>
            <a:spLocks noGrp="1"/>
          </p:cNvSpPr>
          <p:nvPr>
            <p:ph type="body" sz="quarter" idx="10"/>
          </p:nvPr>
        </p:nvSpPr>
        <p:spPr>
          <a:xfrm>
            <a:off x="758951" y="758952"/>
            <a:ext cx="7953125" cy="660774"/>
          </a:xfrm>
        </p:spPr>
        <p:txBody>
          <a:bodyPr>
            <a:noAutofit/>
          </a:bodyPr>
          <a:lstStyle>
            <a:lvl1pPr marL="0" indent="0">
              <a:buNone/>
              <a:defRPr lang="en-US" sz="3249" kern="1200" baseline="0" dirty="0">
                <a:solidFill>
                  <a:schemeClr val="tx1"/>
                </a:solidFill>
                <a:latin typeface="Segoe UI"/>
                <a:ea typeface="+mn-ea"/>
                <a:cs typeface="+mn-cs"/>
              </a:defRPr>
            </a:lvl1pPr>
          </a:lstStyle>
          <a:p>
            <a:pPr lvl="0"/>
            <a:endParaRPr lang="en-US" dirty="0"/>
          </a:p>
        </p:txBody>
      </p:sp>
      <p:sp>
        <p:nvSpPr>
          <p:cNvPr id="8" name="TextBox 7"/>
          <p:cNvSpPr txBox="1"/>
          <p:nvPr userDrawn="1"/>
        </p:nvSpPr>
        <p:spPr>
          <a:xfrm>
            <a:off x="1309910" y="6606619"/>
            <a:ext cx="948978" cy="125099"/>
          </a:xfrm>
          <a:prstGeom prst="rect">
            <a:avLst/>
          </a:prstGeom>
          <a:noFill/>
        </p:spPr>
        <p:txBody>
          <a:bodyPr wrap="none" lIns="0" tIns="0" rIns="0" bIns="0" rtlCol="0">
            <a:spAutoFit/>
          </a:bodyPr>
          <a:lstStyle/>
          <a:p>
            <a:pPr defTabSz="742645"/>
            <a:r>
              <a:rPr lang="en-US" sz="813" dirty="0">
                <a:solidFill>
                  <a:srgbClr val="505050"/>
                </a:solidFill>
                <a:latin typeface="Segoe UI Light"/>
                <a:cs typeface="Times New Roman" pitchFamily="18" charset="0"/>
              </a:rPr>
              <a:t>Microsoft Confidential</a:t>
            </a:r>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58815" y="6498897"/>
            <a:ext cx="758772" cy="291368"/>
          </a:xfrm>
          <a:prstGeom prst="rect">
            <a:avLst/>
          </a:prstGeom>
        </p:spPr>
      </p:pic>
      <p:graphicFrame>
        <p:nvGraphicFramePr>
          <p:cNvPr id="13" name="Object 113"/>
          <p:cNvGraphicFramePr>
            <a:graphicFrameLocks noChangeAspect="1"/>
          </p:cNvGraphicFramePr>
          <p:nvPr userDrawn="1">
            <p:extLst/>
          </p:nvPr>
        </p:nvGraphicFramePr>
        <p:xfrm>
          <a:off x="11728174" y="6515100"/>
          <a:ext cx="446153" cy="306600"/>
        </p:xfrm>
        <a:graphic>
          <a:graphicData uri="http://schemas.openxmlformats.org/presentationml/2006/ole">
            <mc:AlternateContent xmlns:mc="http://schemas.openxmlformats.org/markup-compatibility/2006">
              <mc:Choice xmlns:v="urn:schemas-microsoft-com:vml" Requires="v">
                <p:oleObj spid="_x0000_s19548" r:id="rId6" imgW="971686" imgH="895238" progId="PBrush">
                  <p:embed/>
                </p:oleObj>
              </mc:Choice>
              <mc:Fallback>
                <p:oleObj r:id="rId6" imgW="971686" imgH="895238"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28174" y="6515100"/>
                        <a:ext cx="446153" cy="306600"/>
                      </a:xfrm>
                      <a:prstGeom prst="rect">
                        <a:avLst/>
                      </a:prstGeom>
                      <a:noFill/>
                      <a:extLst/>
                    </p:spPr>
                  </p:pic>
                </p:oleObj>
              </mc:Fallback>
            </mc:AlternateContent>
          </a:graphicData>
        </a:graphic>
      </p:graphicFrame>
    </p:spTree>
    <p:extLst>
      <p:ext uri="{BB962C8B-B14F-4D97-AF65-F5344CB8AC3E}">
        <p14:creationId xmlns:p14="http://schemas.microsoft.com/office/powerpoint/2010/main" val="3416830094"/>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ntent1-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92000" cy="6858000"/>
          </a:xfrm>
          <a:prstGeom prst="rect">
            <a:avLst/>
          </a:prstGeom>
        </p:spPr>
      </p:pic>
      <p:sp>
        <p:nvSpPr>
          <p:cNvPr id="7" name="TextBox 6"/>
          <p:cNvSpPr txBox="1"/>
          <p:nvPr userDrawn="1"/>
        </p:nvSpPr>
        <p:spPr>
          <a:xfrm>
            <a:off x="2286000" y="6511289"/>
            <a:ext cx="1173198" cy="153888"/>
          </a:xfrm>
          <a:prstGeom prst="rect">
            <a:avLst/>
          </a:prstGeom>
          <a:noFill/>
        </p:spPr>
        <p:txBody>
          <a:bodyPr wrap="none" lIns="0" tIns="0" rIns="0" bIns="0" rtlCol="0">
            <a:noAutofit/>
          </a:bodyPr>
          <a:lstStyle/>
          <a:p>
            <a:pPr defTabSz="742645"/>
            <a:r>
              <a:rPr lang="en-US" sz="813">
                <a:solidFill>
                  <a:srgbClr val="505050"/>
                </a:solidFill>
                <a:latin typeface="Segoe UI Light"/>
                <a:cs typeface="Times New Roman" pitchFamily="18" charset="0"/>
              </a:rPr>
              <a:t>Microsoft Confidential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5" y="6422697"/>
            <a:ext cx="758772" cy="291368"/>
          </a:xfrm>
          <a:prstGeom prst="rect">
            <a:avLst/>
          </a:prstGeom>
        </p:spPr>
      </p:pic>
      <p:sp>
        <p:nvSpPr>
          <p:cNvPr id="14" name="Text Placeholder 2"/>
          <p:cNvSpPr>
            <a:spLocks noGrp="1"/>
          </p:cNvSpPr>
          <p:nvPr>
            <p:ph type="body" sz="quarter" idx="10"/>
          </p:nvPr>
        </p:nvSpPr>
        <p:spPr>
          <a:xfrm>
            <a:off x="762002" y="2417769"/>
            <a:ext cx="10896601" cy="3489325"/>
          </a:xfrm>
        </p:spPr>
        <p:txBody>
          <a:bodyPr>
            <a:noAutofit/>
          </a:bodyPr>
          <a:lstStyle>
            <a:lvl1pPr>
              <a:defRPr sz="1624">
                <a:latin typeface="Segoe UI Light" panose="020B0502040204020203" pitchFamily="34" charset="0"/>
                <a:cs typeface="Segoe UI Light" panose="020B0502040204020203" pitchFamily="34" charset="0"/>
              </a:defRPr>
            </a:lvl1pPr>
            <a:lvl2pPr>
              <a:defRPr sz="1462">
                <a:latin typeface="Segoe UI Light" panose="020B0502040204020203" pitchFamily="34" charset="0"/>
                <a:cs typeface="Segoe UI Light" panose="020B0502040204020203" pitchFamily="34" charset="0"/>
              </a:defRPr>
            </a:lvl2pPr>
            <a:lvl3pPr>
              <a:defRPr sz="1462">
                <a:latin typeface="Segoe UI Light" panose="020B0502040204020203" pitchFamily="34" charset="0"/>
                <a:cs typeface="Segoe UI Light" panose="020B0502040204020203" pitchFamily="34" charset="0"/>
              </a:defRPr>
            </a:lvl3pPr>
            <a:lvl4pPr>
              <a:defRPr sz="1462">
                <a:latin typeface="Segoe UI Light" panose="020B0502040204020203" pitchFamily="34" charset="0"/>
                <a:cs typeface="Segoe UI Light" panose="020B0502040204020203" pitchFamily="34" charset="0"/>
              </a:defRPr>
            </a:lvl4pPr>
            <a:lvl5pPr>
              <a:defRPr sz="1462">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11" hasCustomPrompt="1"/>
          </p:nvPr>
        </p:nvSpPr>
        <p:spPr>
          <a:xfrm>
            <a:off x="762000" y="1358906"/>
            <a:ext cx="10037288" cy="650875"/>
          </a:xfrm>
        </p:spPr>
        <p:txBody>
          <a:bodyPr>
            <a:noAutofit/>
          </a:bodyPr>
          <a:lstStyle>
            <a:lvl1pPr marL="0" indent="0">
              <a:buNone/>
              <a:defRPr sz="1624"/>
            </a:lvl1pPr>
          </a:lstStyle>
          <a:p>
            <a:pPr lvl="0"/>
            <a:r>
              <a:rPr lang="en-US"/>
              <a:t>Click to edit subtitle</a:t>
            </a:r>
          </a:p>
        </p:txBody>
      </p:sp>
      <p:sp>
        <p:nvSpPr>
          <p:cNvPr id="16" name="Text Placeholder 16"/>
          <p:cNvSpPr>
            <a:spLocks noGrp="1"/>
          </p:cNvSpPr>
          <p:nvPr>
            <p:ph type="body" sz="quarter" idx="12" hasCustomPrompt="1"/>
          </p:nvPr>
        </p:nvSpPr>
        <p:spPr>
          <a:xfrm>
            <a:off x="762000" y="758952"/>
            <a:ext cx="10037288" cy="458632"/>
          </a:xfrm>
        </p:spPr>
        <p:txBody>
          <a:bodyPr>
            <a:noAutofit/>
          </a:bodyPr>
          <a:lstStyle>
            <a:lvl1pPr marL="0" indent="0">
              <a:buNone/>
              <a:defRPr lang="en-US" sz="2274" kern="1200" dirty="0">
                <a:solidFill>
                  <a:srgbClr val="505050"/>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188510634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ontent1_gra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92000" cy="6858000"/>
          </a:xfrm>
          <a:prstGeom prst="rect">
            <a:avLst/>
          </a:prstGeom>
        </p:spPr>
      </p:pic>
      <p:sp>
        <p:nvSpPr>
          <p:cNvPr id="8" name="TextBox 7"/>
          <p:cNvSpPr txBox="1"/>
          <p:nvPr userDrawn="1"/>
        </p:nvSpPr>
        <p:spPr>
          <a:xfrm>
            <a:off x="2286000" y="6511289"/>
            <a:ext cx="1173198" cy="153888"/>
          </a:xfrm>
          <a:prstGeom prst="rect">
            <a:avLst/>
          </a:prstGeom>
          <a:noFill/>
        </p:spPr>
        <p:txBody>
          <a:bodyPr wrap="none" lIns="0" tIns="0" rIns="0" bIns="0" rtlCol="0">
            <a:noAutofit/>
          </a:bodyPr>
          <a:lstStyle/>
          <a:p>
            <a:pPr defTabSz="742645"/>
            <a:r>
              <a:rPr lang="en-US" sz="813">
                <a:solidFill>
                  <a:prstClr val="black"/>
                </a:solidFill>
                <a:latin typeface="Segoe UI Light"/>
                <a:cs typeface="Times New Roman" pitchFamily="18" charset="0"/>
              </a:rPr>
              <a:t>Microsoft Confidential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15" y="6422697"/>
            <a:ext cx="758772" cy="291368"/>
          </a:xfrm>
          <a:prstGeom prst="rect">
            <a:avLst/>
          </a:prstGeom>
        </p:spPr>
      </p:pic>
      <p:sp>
        <p:nvSpPr>
          <p:cNvPr id="11" name="Text Placeholder 2"/>
          <p:cNvSpPr>
            <a:spLocks noGrp="1"/>
          </p:cNvSpPr>
          <p:nvPr>
            <p:ph type="body" sz="quarter" idx="10"/>
          </p:nvPr>
        </p:nvSpPr>
        <p:spPr>
          <a:xfrm>
            <a:off x="761999" y="2007909"/>
            <a:ext cx="10078066" cy="3899180"/>
          </a:xfrm>
        </p:spPr>
        <p:txBody>
          <a:bodyPr>
            <a:noAutofit/>
          </a:bodyPr>
          <a:lstStyle>
            <a:lvl1pPr>
              <a:defRPr sz="1787">
                <a:solidFill>
                  <a:schemeClr val="tx1"/>
                </a:solidFill>
                <a:latin typeface="Segoe UI Light" panose="020B0502040204020203" pitchFamily="34" charset="0"/>
                <a:cs typeface="Segoe UI Light" panose="020B0502040204020203" pitchFamily="34" charset="0"/>
              </a:defRPr>
            </a:lvl1pPr>
            <a:lvl2pPr>
              <a:defRPr sz="1624">
                <a:solidFill>
                  <a:schemeClr val="tx1"/>
                </a:solidFill>
                <a:latin typeface="Segoe UI Light" panose="020B0502040204020203" pitchFamily="34" charset="0"/>
                <a:cs typeface="Segoe UI Light" panose="020B0502040204020203" pitchFamily="34" charset="0"/>
              </a:defRPr>
            </a:lvl2pPr>
            <a:lvl3pPr>
              <a:defRPr sz="1462">
                <a:solidFill>
                  <a:schemeClr val="tx1"/>
                </a:solidFill>
                <a:latin typeface="Segoe UI Light" panose="020B0502040204020203" pitchFamily="34" charset="0"/>
                <a:cs typeface="Segoe UI Light" panose="020B0502040204020203" pitchFamily="34" charset="0"/>
              </a:defRPr>
            </a:lvl3pPr>
            <a:lvl4pPr>
              <a:defRPr sz="1462">
                <a:solidFill>
                  <a:schemeClr val="tx1"/>
                </a:solidFill>
                <a:latin typeface="Segoe UI Light" panose="020B0502040204020203" pitchFamily="34" charset="0"/>
                <a:cs typeface="Segoe UI Light" panose="020B0502040204020203" pitchFamily="34" charset="0"/>
              </a:defRPr>
            </a:lvl4pPr>
            <a:lvl5pPr>
              <a:defRPr sz="1462">
                <a:solidFill>
                  <a:schemeClr val="tx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p:cNvSpPr>
            <a:spLocks noGrp="1"/>
          </p:cNvSpPr>
          <p:nvPr>
            <p:ph type="body" sz="quarter" idx="11" hasCustomPrompt="1"/>
          </p:nvPr>
        </p:nvSpPr>
        <p:spPr>
          <a:xfrm>
            <a:off x="762002" y="1143006"/>
            <a:ext cx="10078065" cy="462885"/>
          </a:xfrm>
        </p:spPr>
        <p:txBody>
          <a:bodyPr anchor="ctr">
            <a:noAutofit/>
          </a:bodyPr>
          <a:lstStyle>
            <a:lvl1pPr marL="0" indent="0">
              <a:buNone/>
              <a:defRPr sz="1949">
                <a:solidFill>
                  <a:schemeClr val="tx1"/>
                </a:solidFill>
                <a:latin typeface="Segoe UI" panose="020B0502040204020203" pitchFamily="34" charset="0"/>
                <a:cs typeface="Segoe UI" panose="020B0502040204020203" pitchFamily="34" charset="0"/>
              </a:defRPr>
            </a:lvl1pPr>
          </a:lstStyle>
          <a:p>
            <a:pPr lvl="0"/>
            <a:r>
              <a:rPr lang="en-US"/>
              <a:t>Click to edit subtitle</a:t>
            </a:r>
          </a:p>
        </p:txBody>
      </p:sp>
      <p:sp>
        <p:nvSpPr>
          <p:cNvPr id="14" name="Text Placeholder 16"/>
          <p:cNvSpPr>
            <a:spLocks noGrp="1"/>
          </p:cNvSpPr>
          <p:nvPr>
            <p:ph type="body" sz="quarter" idx="12" hasCustomPrompt="1"/>
          </p:nvPr>
        </p:nvSpPr>
        <p:spPr>
          <a:xfrm>
            <a:off x="761999" y="548640"/>
            <a:ext cx="10078066" cy="458632"/>
          </a:xfrm>
        </p:spPr>
        <p:txBody>
          <a:bodyPr anchor="ctr">
            <a:noAutofit/>
          </a:bodyPr>
          <a:lstStyle>
            <a:lvl1pPr marL="0" indent="0">
              <a:buNone/>
              <a:defRPr lang="en-US" sz="2274" kern="1200" dirty="0">
                <a:solidFill>
                  <a:schemeClr val="tx1"/>
                </a:solidFill>
                <a:latin typeface="Segoe UI"/>
                <a:ea typeface="+mn-ea"/>
                <a:cs typeface="+mn-cs"/>
              </a:defRPr>
            </a:lvl1pPr>
          </a:lstStyle>
          <a:p>
            <a:pPr lvl="0"/>
            <a:r>
              <a:rPr lang="en-US"/>
              <a:t>Click to add Title</a:t>
            </a:r>
          </a:p>
        </p:txBody>
      </p:sp>
    </p:spTree>
    <p:extLst>
      <p:ext uri="{BB962C8B-B14F-4D97-AF65-F5344CB8AC3E}">
        <p14:creationId xmlns:p14="http://schemas.microsoft.com/office/powerpoint/2010/main" val="9687470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2_Divider_light background">
    <p:spTree>
      <p:nvGrpSpPr>
        <p:cNvPr id="1" name=""/>
        <p:cNvGrpSpPr/>
        <p:nvPr/>
      </p:nvGrpSpPr>
      <p:grpSpPr>
        <a:xfrm>
          <a:off x="0" y="0"/>
          <a:ext cx="0" cy="0"/>
          <a:chOff x="0" y="0"/>
          <a:chExt cx="0" cy="0"/>
        </a:xfrm>
      </p:grpSpPr>
      <p:sp>
        <p:nvSpPr>
          <p:cNvPr id="4" name="Text Placeholder 16"/>
          <p:cNvSpPr>
            <a:spLocks noGrp="1"/>
          </p:cNvSpPr>
          <p:nvPr>
            <p:ph type="body" sz="quarter" idx="10"/>
          </p:nvPr>
        </p:nvSpPr>
        <p:spPr>
          <a:xfrm>
            <a:off x="758951" y="758952"/>
            <a:ext cx="7953125" cy="660774"/>
          </a:xfrm>
        </p:spPr>
        <p:txBody>
          <a:bodyPr>
            <a:noAutofit/>
          </a:bodyPr>
          <a:lstStyle>
            <a:lvl1pPr marL="0" indent="0">
              <a:buNone/>
              <a:defRPr lang="en-US" sz="3249" kern="1200" baseline="0" dirty="0">
                <a:solidFill>
                  <a:schemeClr val="tx1"/>
                </a:solidFill>
                <a:latin typeface="Segoe UI"/>
                <a:ea typeface="+mn-ea"/>
                <a:cs typeface="+mn-cs"/>
              </a:defRPr>
            </a:lvl1pPr>
          </a:lstStyle>
          <a:p>
            <a:pPr lvl="0"/>
            <a:r>
              <a:rPr lang="en-US" smtClean="0"/>
              <a:t>Click to edit Master text styles</a:t>
            </a:r>
          </a:p>
        </p:txBody>
      </p:sp>
    </p:spTree>
    <p:extLst>
      <p:ext uri="{BB962C8B-B14F-4D97-AF65-F5344CB8AC3E}">
        <p14:creationId xmlns:p14="http://schemas.microsoft.com/office/powerpoint/2010/main" val="19930254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1224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Header // Tammy">
    <p:spTree>
      <p:nvGrpSpPr>
        <p:cNvPr id="1" name=""/>
        <p:cNvGrpSpPr/>
        <p:nvPr/>
      </p:nvGrpSpPr>
      <p:grpSpPr>
        <a:xfrm>
          <a:off x="0" y="0"/>
          <a:ext cx="0" cy="0"/>
          <a:chOff x="0" y="0"/>
          <a:chExt cx="0" cy="0"/>
        </a:xfrm>
      </p:grpSpPr>
      <p:sp>
        <p:nvSpPr>
          <p:cNvPr id="3" name="Rectangle 2"/>
          <p:cNvSpPr/>
          <p:nvPr userDrawn="1"/>
        </p:nvSpPr>
        <p:spPr bwMode="auto">
          <a:xfrm>
            <a:off x="0" y="6502400"/>
            <a:ext cx="12191999" cy="330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0" fontAlgn="base" hangingPunct="0">
              <a:lnSpc>
                <a:spcPct val="90000"/>
              </a:lnSpc>
              <a:spcBef>
                <a:spcPct val="0"/>
              </a:spcBef>
              <a:spcAft>
                <a:spcPct val="0"/>
              </a:spcAft>
              <a:buClr>
                <a:srgbClr val="0B1F65"/>
              </a:buClr>
              <a:buFont typeface="Webdings" pitchFamily="18" charset="2"/>
              <a:buNone/>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a:xfrm>
            <a:off x="-1" y="3"/>
            <a:ext cx="12192001" cy="787397"/>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42698"/>
            <a:endParaRPr lang="en-US" sz="1699" dirty="0">
              <a:solidFill>
                <a:srgbClr val="EEC34E"/>
              </a:solidFill>
              <a:latin typeface="Segoe Light"/>
            </a:endParaRPr>
          </a:p>
        </p:txBody>
      </p:sp>
      <p:sp>
        <p:nvSpPr>
          <p:cNvPr id="31" name="Title 1"/>
          <p:cNvSpPr>
            <a:spLocks noGrp="1"/>
          </p:cNvSpPr>
          <p:nvPr>
            <p:ph type="title" hasCustomPrompt="1"/>
          </p:nvPr>
        </p:nvSpPr>
        <p:spPr>
          <a:xfrm>
            <a:off x="266128" y="295862"/>
            <a:ext cx="10857072" cy="1325563"/>
          </a:xfrm>
        </p:spPr>
        <p:txBody>
          <a:bodyPr anchor="t">
            <a:normAutofit/>
          </a:bodyPr>
          <a:lstStyle>
            <a:lvl1pPr>
              <a:defRPr sz="2867" b="0" i="0">
                <a:solidFill>
                  <a:schemeClr val="bg1"/>
                </a:solidFill>
                <a:latin typeface="Segoe UI Light" charset="0"/>
                <a:ea typeface="Segoe UI Light" charset="0"/>
                <a:cs typeface="Segoe UI Light" charset="0"/>
              </a:defRPr>
            </a:lvl1pPr>
          </a:lstStyle>
          <a:p>
            <a:r>
              <a:rPr lang="en-US" dirty="0"/>
              <a:t>Page Title: Subtitle</a:t>
            </a:r>
          </a:p>
        </p:txBody>
      </p:sp>
      <p:sp>
        <p:nvSpPr>
          <p:cNvPr id="2" name="Right Triangle 1"/>
          <p:cNvSpPr/>
          <p:nvPr userDrawn="1"/>
        </p:nvSpPr>
        <p:spPr>
          <a:xfrm flipH="1">
            <a:off x="3" y="1219200"/>
            <a:ext cx="12192000" cy="6096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698"/>
            <a:endParaRPr lang="en-US" sz="1462">
              <a:solidFill>
                <a:srgbClr val="FFFFFF"/>
              </a:solidFill>
            </a:endParaRPr>
          </a:p>
        </p:txBody>
      </p:sp>
      <p:sp>
        <p:nvSpPr>
          <p:cNvPr id="12" name="Text Placeholder 3"/>
          <p:cNvSpPr>
            <a:spLocks noGrp="1"/>
          </p:cNvSpPr>
          <p:nvPr>
            <p:ph type="body" sz="quarter" idx="10"/>
          </p:nvPr>
        </p:nvSpPr>
        <p:spPr>
          <a:xfrm>
            <a:off x="266127" y="1188901"/>
            <a:ext cx="10857072" cy="1443472"/>
          </a:xfrm>
        </p:spPr>
        <p:txBody>
          <a:bodyPr wrap="square">
            <a:spAutoFit/>
          </a:bodyPr>
          <a:lstStyle>
            <a:lvl1pPr>
              <a:defRPr sz="2000">
                <a:latin typeface="+mn-lt"/>
              </a:defRPr>
            </a:lvl1pPr>
            <a:lvl2pPr>
              <a:defRPr sz="1600"/>
            </a:lvl2pPr>
            <a:lvl3pPr>
              <a:defRPr sz="1400"/>
            </a:lvl3pPr>
            <a:lvl4pPr>
              <a:defRPr sz="14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3"/>
          <a:stretch>
            <a:fillRect/>
          </a:stretch>
        </p:blipFill>
        <p:spPr>
          <a:xfrm>
            <a:off x="60243" y="6475636"/>
            <a:ext cx="695134" cy="406047"/>
          </a:xfrm>
          <a:prstGeom prst="rect">
            <a:avLst/>
          </a:prstGeom>
        </p:spPr>
      </p:pic>
      <p:graphicFrame>
        <p:nvGraphicFramePr>
          <p:cNvPr id="7" name="Object 113"/>
          <p:cNvGraphicFramePr>
            <a:graphicFrameLocks noChangeAspect="1"/>
          </p:cNvGraphicFramePr>
          <p:nvPr userDrawn="1">
            <p:extLst/>
          </p:nvPr>
        </p:nvGraphicFramePr>
        <p:xfrm>
          <a:off x="11728174" y="6515100"/>
          <a:ext cx="446153" cy="306600"/>
        </p:xfrm>
        <a:graphic>
          <a:graphicData uri="http://schemas.openxmlformats.org/presentationml/2006/ole">
            <mc:AlternateContent xmlns:mc="http://schemas.openxmlformats.org/markup-compatibility/2006">
              <mc:Choice xmlns:v="urn:schemas-microsoft-com:vml" Requires="v">
                <p:oleObj spid="_x0000_s13408" r:id="rId4" imgW="971686" imgH="895238" progId="PBrush">
                  <p:embed/>
                </p:oleObj>
              </mc:Choice>
              <mc:Fallback>
                <p:oleObj r:id="rId4" imgW="971686" imgH="89523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8174" y="6515100"/>
                        <a:ext cx="446153" cy="306600"/>
                      </a:xfrm>
                      <a:prstGeom prst="rect">
                        <a:avLst/>
                      </a:prstGeom>
                      <a:noFill/>
                      <a:extLst/>
                    </p:spPr>
                  </p:pic>
                </p:oleObj>
              </mc:Fallback>
            </mc:AlternateContent>
          </a:graphicData>
        </a:graphic>
      </p:graphicFrame>
    </p:spTree>
    <p:extLst>
      <p:ext uri="{BB962C8B-B14F-4D97-AF65-F5344CB8AC3E}">
        <p14:creationId xmlns:p14="http://schemas.microsoft.com/office/powerpoint/2010/main" val="139627196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92">
          <p15:clr>
            <a:srgbClr val="FBAE40"/>
          </p15:clr>
        </p15:guide>
        <p15:guide id="2" pos="48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t="10655" r="2707" b="7266"/>
          <a:stretch/>
        </p:blipFill>
        <p:spPr>
          <a:xfrm>
            <a:off x="3" y="0"/>
            <a:ext cx="12192000" cy="6858000"/>
          </a:xfrm>
          <a:prstGeom prst="rect">
            <a:avLst/>
          </a:prstGeom>
        </p:spPr>
      </p:pic>
      <p:sp>
        <p:nvSpPr>
          <p:cNvPr id="9" name="Title 1"/>
          <p:cNvSpPr>
            <a:spLocks noGrp="1"/>
          </p:cNvSpPr>
          <p:nvPr>
            <p:ph type="title" hasCustomPrompt="1"/>
          </p:nvPr>
        </p:nvSpPr>
        <p:spPr>
          <a:xfrm>
            <a:off x="269303" y="1160901"/>
            <a:ext cx="6284249" cy="1793090"/>
          </a:xfrm>
          <a:noFill/>
        </p:spPr>
        <p:txBody>
          <a:bodyPr lIns="146304" tIns="91440" rIns="146304" bIns="91440" anchor="t" anchorCtr="0"/>
          <a:lstStyle>
            <a:lvl1pPr>
              <a:defRPr sz="3822" b="1" spc="-77" baseline="0">
                <a:gradFill>
                  <a:gsLst>
                    <a:gs pos="10619">
                      <a:schemeClr val="bg1"/>
                    </a:gs>
                    <a:gs pos="43000">
                      <a:schemeClr val="bg1"/>
                    </a:gs>
                  </a:gsLst>
                  <a:lin ang="5400000" scaled="1"/>
                </a:gradFill>
                <a:latin typeface="+mn-lt"/>
              </a:defRPr>
            </a:lvl1pPr>
          </a:lstStyle>
          <a:p>
            <a:r>
              <a:rPr lang="en-US" dirty="0"/>
              <a:t>Presentation title</a:t>
            </a:r>
          </a:p>
        </p:txBody>
      </p:sp>
      <p:sp>
        <p:nvSpPr>
          <p:cNvPr id="5" name="Text Placeholder 4"/>
          <p:cNvSpPr>
            <a:spLocks noGrp="1"/>
          </p:cNvSpPr>
          <p:nvPr>
            <p:ph type="body" sz="quarter" idx="12" hasCustomPrompt="1"/>
          </p:nvPr>
        </p:nvSpPr>
        <p:spPr>
          <a:xfrm>
            <a:off x="269303" y="2955288"/>
            <a:ext cx="6284249" cy="1792326"/>
          </a:xfrm>
          <a:noFill/>
        </p:spPr>
        <p:txBody>
          <a:bodyPr lIns="146304" tIns="109728" rIns="146304" bIns="109728">
            <a:noAutofit/>
          </a:bodyPr>
          <a:lstStyle>
            <a:lvl1pPr marL="0" indent="0">
              <a:spcBef>
                <a:spcPts val="0"/>
              </a:spcBef>
              <a:buNone/>
              <a:defRPr sz="2548" spc="0" baseline="0">
                <a:gradFill>
                  <a:gsLst>
                    <a:gs pos="10619">
                      <a:schemeClr val="bg1"/>
                    </a:gs>
                    <a:gs pos="43000">
                      <a:schemeClr val="bg1"/>
                    </a:gs>
                  </a:gsLst>
                  <a:lin ang="5400000" scaled="1"/>
                </a:gradFill>
                <a:latin typeface="+mj-lt"/>
              </a:defRPr>
            </a:lvl1pPr>
          </a:lstStyle>
          <a:p>
            <a:pPr lvl="0"/>
            <a:r>
              <a:rPr lang="en-US" dirty="0"/>
              <a:t>Speaker Name</a:t>
            </a:r>
          </a:p>
        </p:txBody>
      </p:sp>
      <p:sp>
        <p:nvSpPr>
          <p:cNvPr id="14" name="Freeform: Shape 13"/>
          <p:cNvSpPr/>
          <p:nvPr userDrawn="1"/>
        </p:nvSpPr>
        <p:spPr>
          <a:xfrm flipH="1">
            <a:off x="-1" y="4445841"/>
            <a:ext cx="12192001" cy="2426019"/>
          </a:xfrm>
          <a:custGeom>
            <a:avLst/>
            <a:gdLst>
              <a:gd name="connsiteX0" fmla="*/ 1 w 12436476"/>
              <a:gd name="connsiteY0" fmla="*/ 0 h 2474315"/>
              <a:gd name="connsiteX1" fmla="*/ 1 w 12436476"/>
              <a:gd name="connsiteY1" fmla="*/ 1651355 h 2474315"/>
              <a:gd name="connsiteX2" fmla="*/ 0 w 12436476"/>
              <a:gd name="connsiteY2" fmla="*/ 1651355 h 2474315"/>
              <a:gd name="connsiteX3" fmla="*/ 0 w 12436476"/>
              <a:gd name="connsiteY3" fmla="*/ 2474315 h 2474315"/>
              <a:gd name="connsiteX4" fmla="*/ 12436475 w 12436476"/>
              <a:gd name="connsiteY4" fmla="*/ 2474315 h 2474315"/>
              <a:gd name="connsiteX5" fmla="*/ 12436475 w 12436476"/>
              <a:gd name="connsiteY5" fmla="*/ 1651990 h 2474315"/>
              <a:gd name="connsiteX6" fmla="*/ 12436476 w 12436476"/>
              <a:gd name="connsiteY6" fmla="*/ 1651990 h 2474315"/>
              <a:gd name="connsiteX7" fmla="*/ 12436475 w 12436476"/>
              <a:gd name="connsiteY7" fmla="*/ 1651990 h 2474315"/>
              <a:gd name="connsiteX8" fmla="*/ 12436475 w 12436476"/>
              <a:gd name="connsiteY8" fmla="*/ 1651355 h 2474315"/>
              <a:gd name="connsiteX9" fmla="*/ 12431696 w 12436476"/>
              <a:gd name="connsiteY9" fmla="*/ 1651355 h 247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6" h="2474315">
                <a:moveTo>
                  <a:pt x="1" y="0"/>
                </a:moveTo>
                <a:lnTo>
                  <a:pt x="1" y="1651355"/>
                </a:lnTo>
                <a:lnTo>
                  <a:pt x="0" y="1651355"/>
                </a:lnTo>
                <a:lnTo>
                  <a:pt x="0" y="2474315"/>
                </a:lnTo>
                <a:lnTo>
                  <a:pt x="12436475" y="2474315"/>
                </a:lnTo>
                <a:lnTo>
                  <a:pt x="12436475" y="1651990"/>
                </a:lnTo>
                <a:lnTo>
                  <a:pt x="12436476" y="1651990"/>
                </a:lnTo>
                <a:lnTo>
                  <a:pt x="12436475" y="1651990"/>
                </a:lnTo>
                <a:lnTo>
                  <a:pt x="12436475" y="1651355"/>
                </a:lnTo>
                <a:lnTo>
                  <a:pt x="12431696" y="16513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742698"/>
            <a:endParaRPr lang="en-US" sz="1462">
              <a:solidFill>
                <a:srgbClr val="FFFFFF"/>
              </a:solidFill>
            </a:endParaRPr>
          </a:p>
        </p:txBody>
      </p:sp>
      <p:sp>
        <p:nvSpPr>
          <p:cNvPr id="2" name="TextBox 1"/>
          <p:cNvSpPr txBox="1"/>
          <p:nvPr userDrawn="1"/>
        </p:nvSpPr>
        <p:spPr>
          <a:xfrm>
            <a:off x="9296582" y="6193770"/>
            <a:ext cx="2760303" cy="433595"/>
          </a:xfrm>
          <a:prstGeom prst="rect">
            <a:avLst/>
          </a:prstGeom>
          <a:noFill/>
        </p:spPr>
        <p:txBody>
          <a:bodyPr wrap="square" lIns="145623" tIns="116498" rIns="145623" bIns="116498" rtlCol="0">
            <a:spAutoFit/>
          </a:bodyPr>
          <a:lstStyle>
            <a:defPPr>
              <a:defRPr lang="en-US"/>
            </a:defPPr>
            <a:lvl1pPr>
              <a:lnSpc>
                <a:spcPct val="90000"/>
              </a:lnSpc>
              <a:spcAft>
                <a:spcPts val="600"/>
              </a:spcAft>
              <a:defRPr sz="1800">
                <a:gradFill>
                  <a:gsLst>
                    <a:gs pos="5310">
                      <a:schemeClr val="tx2"/>
                    </a:gs>
                    <a:gs pos="26000">
                      <a:schemeClr val="tx2"/>
                    </a:gs>
                  </a:gsLst>
                  <a:lin ang="5400000" scaled="1"/>
                </a:gradFill>
              </a:defRPr>
            </a:lvl1pPr>
          </a:lstStyle>
          <a:p>
            <a:pPr defTabSz="742698"/>
            <a:r>
              <a:rPr lang="en-US" sz="1432" dirty="0">
                <a:gradFill>
                  <a:gsLst>
                    <a:gs pos="5310">
                      <a:srgbClr val="008272"/>
                    </a:gs>
                    <a:gs pos="26000">
                      <a:srgbClr val="008272"/>
                    </a:gs>
                  </a:gsLst>
                  <a:lin ang="5400000" scaled="1"/>
                </a:gradFill>
                <a:cs typeface="Times New Roman" pitchFamily="18" charset="0"/>
              </a:rPr>
              <a:t>Bing Network. Be there.</a:t>
            </a:r>
          </a:p>
        </p:txBody>
      </p:sp>
      <p:pic>
        <p:nvPicPr>
          <p:cNvPr id="4" name="Picture 3"/>
          <p:cNvPicPr>
            <a:picLocks noChangeAspect="1"/>
          </p:cNvPicPr>
          <p:nvPr userDrawn="1"/>
        </p:nvPicPr>
        <p:blipFill>
          <a:blip r:embed="rId4"/>
          <a:stretch>
            <a:fillRect/>
          </a:stretch>
        </p:blipFill>
        <p:spPr>
          <a:xfrm>
            <a:off x="325283" y="6127328"/>
            <a:ext cx="1098703" cy="589808"/>
          </a:xfrm>
          <a:prstGeom prst="rect">
            <a:avLst/>
          </a:prstGeom>
        </p:spPr>
      </p:pic>
      <p:graphicFrame>
        <p:nvGraphicFramePr>
          <p:cNvPr id="8" name="Object 113"/>
          <p:cNvGraphicFramePr>
            <a:graphicFrameLocks noChangeAspect="1"/>
          </p:cNvGraphicFramePr>
          <p:nvPr userDrawn="1">
            <p:extLst/>
          </p:nvPr>
        </p:nvGraphicFramePr>
        <p:xfrm>
          <a:off x="11598275" y="2"/>
          <a:ext cx="593725" cy="547688"/>
        </p:xfrm>
        <a:graphic>
          <a:graphicData uri="http://schemas.openxmlformats.org/presentationml/2006/ole">
            <mc:AlternateContent xmlns:mc="http://schemas.openxmlformats.org/markup-compatibility/2006">
              <mc:Choice xmlns:v="urn:schemas-microsoft-com:vml" Requires="v">
                <p:oleObj spid="_x0000_s15452" r:id="rId5" imgW="971686" imgH="895238" progId="PBrush">
                  <p:embed/>
                </p:oleObj>
              </mc:Choice>
              <mc:Fallback>
                <p:oleObj r:id="rId5" imgW="971686" imgH="895238"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98275" y="2"/>
                        <a:ext cx="593725"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9217370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email">
            <a:extLst>
              <a:ext uri="{28A0092B-C50C-407E-A947-70E740481C1C}">
                <a14:useLocalDpi xmlns:a14="http://schemas.microsoft.com/office/drawing/2010/main"/>
              </a:ext>
            </a:extLst>
          </a:blip>
          <a:srcRect t="5421" b="10316"/>
          <a:stretch/>
        </p:blipFill>
        <p:spPr>
          <a:xfrm>
            <a:off x="3" y="0"/>
            <a:ext cx="12192000" cy="6858000"/>
          </a:xfrm>
          <a:prstGeom prst="rect">
            <a:avLst/>
          </a:prstGeom>
        </p:spPr>
      </p:pic>
      <p:sp>
        <p:nvSpPr>
          <p:cNvPr id="15" name="Freeform: Shape 14"/>
          <p:cNvSpPr/>
          <p:nvPr userDrawn="1"/>
        </p:nvSpPr>
        <p:spPr>
          <a:xfrm flipH="1">
            <a:off x="-1" y="4431986"/>
            <a:ext cx="12192001" cy="2426019"/>
          </a:xfrm>
          <a:custGeom>
            <a:avLst/>
            <a:gdLst>
              <a:gd name="connsiteX0" fmla="*/ 1 w 12436476"/>
              <a:gd name="connsiteY0" fmla="*/ 0 h 2474315"/>
              <a:gd name="connsiteX1" fmla="*/ 1 w 12436476"/>
              <a:gd name="connsiteY1" fmla="*/ 1651355 h 2474315"/>
              <a:gd name="connsiteX2" fmla="*/ 0 w 12436476"/>
              <a:gd name="connsiteY2" fmla="*/ 1651355 h 2474315"/>
              <a:gd name="connsiteX3" fmla="*/ 0 w 12436476"/>
              <a:gd name="connsiteY3" fmla="*/ 2474315 h 2474315"/>
              <a:gd name="connsiteX4" fmla="*/ 12436475 w 12436476"/>
              <a:gd name="connsiteY4" fmla="*/ 2474315 h 2474315"/>
              <a:gd name="connsiteX5" fmla="*/ 12436475 w 12436476"/>
              <a:gd name="connsiteY5" fmla="*/ 1651990 h 2474315"/>
              <a:gd name="connsiteX6" fmla="*/ 12436476 w 12436476"/>
              <a:gd name="connsiteY6" fmla="*/ 1651990 h 2474315"/>
              <a:gd name="connsiteX7" fmla="*/ 12436475 w 12436476"/>
              <a:gd name="connsiteY7" fmla="*/ 1651990 h 2474315"/>
              <a:gd name="connsiteX8" fmla="*/ 12436475 w 12436476"/>
              <a:gd name="connsiteY8" fmla="*/ 1651355 h 2474315"/>
              <a:gd name="connsiteX9" fmla="*/ 12431696 w 12436476"/>
              <a:gd name="connsiteY9" fmla="*/ 1651355 h 247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6" h="2474315">
                <a:moveTo>
                  <a:pt x="1" y="0"/>
                </a:moveTo>
                <a:lnTo>
                  <a:pt x="1" y="1651355"/>
                </a:lnTo>
                <a:lnTo>
                  <a:pt x="0" y="1651355"/>
                </a:lnTo>
                <a:lnTo>
                  <a:pt x="0" y="2474315"/>
                </a:lnTo>
                <a:lnTo>
                  <a:pt x="12436475" y="2474315"/>
                </a:lnTo>
                <a:lnTo>
                  <a:pt x="12436475" y="1651990"/>
                </a:lnTo>
                <a:lnTo>
                  <a:pt x="12436476" y="1651990"/>
                </a:lnTo>
                <a:lnTo>
                  <a:pt x="12436475" y="1651990"/>
                </a:lnTo>
                <a:lnTo>
                  <a:pt x="12436475" y="1651355"/>
                </a:lnTo>
                <a:lnTo>
                  <a:pt x="12431696" y="16513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742698"/>
            <a:endParaRPr lang="en-US" sz="1462">
              <a:solidFill>
                <a:srgbClr val="FFFFFF"/>
              </a:solidFill>
            </a:endParaRPr>
          </a:p>
        </p:txBody>
      </p:sp>
      <p:sp>
        <p:nvSpPr>
          <p:cNvPr id="9" name="Title 1"/>
          <p:cNvSpPr>
            <a:spLocks noGrp="1"/>
          </p:cNvSpPr>
          <p:nvPr>
            <p:ph type="title" hasCustomPrompt="1"/>
          </p:nvPr>
        </p:nvSpPr>
        <p:spPr>
          <a:xfrm>
            <a:off x="269303" y="1160901"/>
            <a:ext cx="6284249" cy="1793090"/>
          </a:xfrm>
          <a:noFill/>
        </p:spPr>
        <p:txBody>
          <a:bodyPr lIns="146304" tIns="91440" rIns="146304" bIns="91440" anchor="t" anchorCtr="0"/>
          <a:lstStyle>
            <a:lvl1pPr>
              <a:defRPr sz="3822" b="1" spc="-77" baseline="0">
                <a:gradFill>
                  <a:gsLst>
                    <a:gs pos="10619">
                      <a:schemeClr val="bg1"/>
                    </a:gs>
                    <a:gs pos="43000">
                      <a:schemeClr val="bg1"/>
                    </a:gs>
                  </a:gsLst>
                  <a:lin ang="5400000" scaled="1"/>
                </a:gradFill>
                <a:latin typeface="+mn-lt"/>
              </a:defRPr>
            </a:lvl1pPr>
          </a:lstStyle>
          <a:p>
            <a:r>
              <a:rPr lang="en-US" dirty="0"/>
              <a:t>Presentation title</a:t>
            </a:r>
          </a:p>
        </p:txBody>
      </p:sp>
      <p:sp>
        <p:nvSpPr>
          <p:cNvPr id="5" name="Text Placeholder 4"/>
          <p:cNvSpPr>
            <a:spLocks noGrp="1"/>
          </p:cNvSpPr>
          <p:nvPr>
            <p:ph type="body" sz="quarter" idx="12" hasCustomPrompt="1"/>
          </p:nvPr>
        </p:nvSpPr>
        <p:spPr>
          <a:xfrm>
            <a:off x="269303" y="2955288"/>
            <a:ext cx="6284249" cy="1792326"/>
          </a:xfrm>
          <a:noFill/>
        </p:spPr>
        <p:txBody>
          <a:bodyPr lIns="146304" tIns="109728" rIns="146304" bIns="109728">
            <a:noAutofit/>
          </a:bodyPr>
          <a:lstStyle>
            <a:lvl1pPr marL="0" indent="0">
              <a:spcBef>
                <a:spcPts val="0"/>
              </a:spcBef>
              <a:buNone/>
              <a:defRPr sz="2548" spc="0" baseline="0">
                <a:gradFill>
                  <a:gsLst>
                    <a:gs pos="10619">
                      <a:schemeClr val="bg1"/>
                    </a:gs>
                    <a:gs pos="43000">
                      <a:schemeClr val="bg1"/>
                    </a:gs>
                  </a:gsLst>
                  <a:lin ang="5400000" scaled="1"/>
                </a:gradFill>
                <a:latin typeface="+mj-lt"/>
              </a:defRPr>
            </a:lvl1pPr>
          </a:lstStyle>
          <a:p>
            <a:pPr lvl="0"/>
            <a:r>
              <a:rPr lang="en-US" dirty="0"/>
              <a:t>Speaker Name</a:t>
            </a:r>
          </a:p>
        </p:txBody>
      </p:sp>
      <p:sp>
        <p:nvSpPr>
          <p:cNvPr id="8" name="TextBox 7"/>
          <p:cNvSpPr txBox="1"/>
          <p:nvPr userDrawn="1"/>
        </p:nvSpPr>
        <p:spPr>
          <a:xfrm>
            <a:off x="9296582" y="6193770"/>
            <a:ext cx="2760303" cy="433595"/>
          </a:xfrm>
          <a:prstGeom prst="rect">
            <a:avLst/>
          </a:prstGeom>
          <a:noFill/>
        </p:spPr>
        <p:txBody>
          <a:bodyPr wrap="square" lIns="145623" tIns="116498" rIns="145623" bIns="116498" rtlCol="0">
            <a:spAutoFit/>
          </a:bodyPr>
          <a:lstStyle>
            <a:defPPr>
              <a:defRPr lang="en-US"/>
            </a:defPPr>
            <a:lvl1pPr>
              <a:lnSpc>
                <a:spcPct val="90000"/>
              </a:lnSpc>
              <a:spcAft>
                <a:spcPts val="600"/>
              </a:spcAft>
              <a:defRPr sz="1800">
                <a:gradFill>
                  <a:gsLst>
                    <a:gs pos="5310">
                      <a:schemeClr val="tx2"/>
                    </a:gs>
                    <a:gs pos="26000">
                      <a:schemeClr val="tx2"/>
                    </a:gs>
                  </a:gsLst>
                  <a:lin ang="5400000" scaled="1"/>
                </a:gradFill>
              </a:defRPr>
            </a:lvl1pPr>
          </a:lstStyle>
          <a:p>
            <a:pPr defTabSz="742698"/>
            <a:r>
              <a:rPr lang="en-US" sz="1432" dirty="0">
                <a:gradFill>
                  <a:gsLst>
                    <a:gs pos="5310">
                      <a:srgbClr val="008272"/>
                    </a:gs>
                    <a:gs pos="26000">
                      <a:srgbClr val="008272"/>
                    </a:gs>
                  </a:gsLst>
                  <a:lin ang="5400000" scaled="1"/>
                </a:gradFill>
                <a:cs typeface="Times New Roman" pitchFamily="18" charset="0"/>
              </a:rPr>
              <a:t>Bing Network. Be there.</a:t>
            </a:r>
          </a:p>
        </p:txBody>
      </p:sp>
      <p:pic>
        <p:nvPicPr>
          <p:cNvPr id="12" name="Picture 11"/>
          <p:cNvPicPr>
            <a:picLocks noChangeAspect="1"/>
          </p:cNvPicPr>
          <p:nvPr userDrawn="1"/>
        </p:nvPicPr>
        <p:blipFill>
          <a:blip r:embed="rId4"/>
          <a:stretch>
            <a:fillRect/>
          </a:stretch>
        </p:blipFill>
        <p:spPr>
          <a:xfrm>
            <a:off x="325283" y="6127328"/>
            <a:ext cx="1098703" cy="589808"/>
          </a:xfrm>
          <a:prstGeom prst="rect">
            <a:avLst/>
          </a:prstGeom>
        </p:spPr>
      </p:pic>
      <p:graphicFrame>
        <p:nvGraphicFramePr>
          <p:cNvPr id="10" name="Object 113"/>
          <p:cNvGraphicFramePr>
            <a:graphicFrameLocks noChangeAspect="1"/>
          </p:cNvGraphicFramePr>
          <p:nvPr userDrawn="1">
            <p:extLst/>
          </p:nvPr>
        </p:nvGraphicFramePr>
        <p:xfrm>
          <a:off x="11598275" y="2"/>
          <a:ext cx="593725" cy="547688"/>
        </p:xfrm>
        <a:graphic>
          <a:graphicData uri="http://schemas.openxmlformats.org/presentationml/2006/ole">
            <mc:AlternateContent xmlns:mc="http://schemas.openxmlformats.org/markup-compatibility/2006">
              <mc:Choice xmlns:v="urn:schemas-microsoft-com:vml" Requires="v">
                <p:oleObj spid="_x0000_s16476" r:id="rId5" imgW="971686" imgH="895238" progId="PBrush">
                  <p:embed/>
                </p:oleObj>
              </mc:Choice>
              <mc:Fallback>
                <p:oleObj r:id="rId5" imgW="971686" imgH="895238"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98275" y="2"/>
                        <a:ext cx="593725"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980370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vmlDrawing" Target="../drawings/vmlDrawing4.vml"/><Relationship Id="rId7"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oleObject" Target="../embeddings/oleObject4.bin"/><Relationship Id="rId5" Type="http://schemas.openxmlformats.org/officeDocument/2006/relationships/image" Target="../media/image9.emf"/><Relationship Id="rId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9" Type="http://schemas.openxmlformats.org/officeDocument/2006/relationships/image" Target="../media/image9.emf"/><Relationship Id="rId21" Type="http://schemas.openxmlformats.org/officeDocument/2006/relationships/slideLayout" Target="../slideLayouts/slideLayout28.xml"/><Relationship Id="rId34" Type="http://schemas.openxmlformats.org/officeDocument/2006/relationships/slideLayout" Target="../slideLayouts/slideLayout41.xml"/><Relationship Id="rId7" Type="http://schemas.openxmlformats.org/officeDocument/2006/relationships/slideLayout" Target="../slideLayouts/slideLayout1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41"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37" Type="http://schemas.openxmlformats.org/officeDocument/2006/relationships/vmlDrawing" Target="../drawings/vmlDrawing6.vml"/><Relationship Id="rId40" Type="http://schemas.openxmlformats.org/officeDocument/2006/relationships/oleObject" Target="../embeddings/oleObject6.bin"/><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36" Type="http://schemas.openxmlformats.org/officeDocument/2006/relationships/theme" Target="../theme/theme3.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slideLayout" Target="../slideLayouts/slideLayout42.xml"/><Relationship Id="rId8" Type="http://schemas.openxmlformats.org/officeDocument/2006/relationships/slideLayout" Target="../slideLayouts/slideLayout15.xml"/><Relationship Id="rId3" Type="http://schemas.openxmlformats.org/officeDocument/2006/relationships/slideLayout" Target="../slideLayouts/slideLayout10.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38"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325202"/>
      </p:ext>
    </p:extLst>
  </p:cSld>
  <p:clrMap bg1="lt1" tx1="dk1" bg2="lt2" tx2="dk2" accent1="accent1" accent2="accent2" accent3="accent3" accent4="accent4" accent5="accent5" accent6="accent6" hlink="hlink" folHlink="folHlink"/>
  <p:sldLayoutIdLst>
    <p:sldLayoutId id="2147483732" r:id="rId1"/>
    <p:sldLayoutId id="2147484094" r:id="rId2"/>
    <p:sldLayoutId id="2147483784" r:id="rId3"/>
    <p:sldLayoutId id="2147484091" r:id="rId4"/>
    <p:sldLayoutId id="2147484092" r:id="rId5"/>
    <p:sldLayoutId id="2147484093" r:id="rId6"/>
  </p:sldLayoutIdLst>
  <p:txStyles>
    <p:titleStyle>
      <a:lvl1pPr algn="l" defTabSz="914400" rtl="0" eaLnBrk="1" latinLnBrk="0" hangingPunct="1">
        <a:lnSpc>
          <a:spcPct val="90000"/>
        </a:lnSpc>
        <a:spcBef>
          <a:spcPct val="0"/>
        </a:spcBef>
        <a:buNone/>
        <a:defRPr sz="28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7"/>
            <a:ext cx="11655841" cy="85348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5" y="1189178"/>
            <a:ext cx="11653521" cy="1594924"/>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208751" y="2991036"/>
            <a:ext cx="6858623" cy="876557"/>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0488639" y="6306033"/>
            <a:ext cx="1248148" cy="267664"/>
          </a:xfrm>
          <a:prstGeom prst="rect">
            <a:avLst/>
          </a:prstGeom>
        </p:spPr>
      </p:pic>
      <p:graphicFrame>
        <p:nvGraphicFramePr>
          <p:cNvPr id="6" name="Object 113"/>
          <p:cNvGraphicFramePr>
            <a:graphicFrameLocks noChangeAspect="1"/>
          </p:cNvGraphicFramePr>
          <p:nvPr userDrawn="1">
            <p:extLst/>
          </p:nvPr>
        </p:nvGraphicFramePr>
        <p:xfrm>
          <a:off x="11598275" y="2"/>
          <a:ext cx="593725" cy="547688"/>
        </p:xfrm>
        <a:graphic>
          <a:graphicData uri="http://schemas.openxmlformats.org/presentationml/2006/ole">
            <mc:AlternateContent xmlns:mc="http://schemas.openxmlformats.org/markup-compatibility/2006">
              <mc:Choice xmlns:v="urn:schemas-microsoft-com:vml" Requires="v">
                <p:oleObj spid="_x0000_s12384" r:id="rId6" imgW="971686" imgH="895238" progId="PBrush">
                  <p:embed/>
                </p:oleObj>
              </mc:Choice>
              <mc:Fallback>
                <p:oleObj r:id="rId6" imgW="971686" imgH="895238"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98275" y="2"/>
                        <a:ext cx="593725"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96924736"/>
      </p:ext>
    </p:extLst>
  </p:cSld>
  <p:clrMap bg1="lt1" tx1="dk1" bg2="lt2" tx2="dk2" accent1="accent1" accent2="accent2" accent3="accent3" accent4="accent4" accent5="accent5" accent6="accent6" hlink="hlink" folHlink="folHlink"/>
  <p:sldLayoutIdLst>
    <p:sldLayoutId id="2147484096" r:id="rId1"/>
  </p:sldLayoutIdLst>
  <p:transition>
    <p:fade/>
  </p:transition>
  <p:txStyles>
    <p:titleStyle>
      <a:lvl1pPr algn="l" defTabSz="728110" rtl="0" eaLnBrk="1" latinLnBrk="0" hangingPunct="1">
        <a:lnSpc>
          <a:spcPct val="90000"/>
        </a:lnSpc>
        <a:spcBef>
          <a:spcPct val="0"/>
        </a:spcBef>
        <a:buNone/>
        <a:defRPr lang="en-US" sz="2867" b="0" kern="1200" cap="none" spc="-8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67672" marR="0" indent="-267672" algn="l" defTabSz="728110" rtl="0" eaLnBrk="1" fontAlgn="auto" latinLnBrk="0" hangingPunct="1">
        <a:lnSpc>
          <a:spcPct val="90000"/>
        </a:lnSpc>
        <a:spcBef>
          <a:spcPct val="20000"/>
        </a:spcBef>
        <a:spcAft>
          <a:spcPts val="0"/>
        </a:spcAft>
        <a:buClrTx/>
        <a:buSzPct val="90000"/>
        <a:buFont typeface="Arial" pitchFamily="34" charset="0"/>
        <a:buChar char="•"/>
        <a:tabLst/>
        <a:defRPr sz="2548" kern="1200" spc="0" baseline="0">
          <a:gradFill>
            <a:gsLst>
              <a:gs pos="1250">
                <a:schemeClr val="tx1"/>
              </a:gs>
              <a:gs pos="100000">
                <a:schemeClr val="tx1"/>
              </a:gs>
            </a:gsLst>
            <a:lin ang="5400000" scaled="0"/>
          </a:gradFill>
          <a:latin typeface="+mj-lt"/>
          <a:ea typeface="+mn-ea"/>
          <a:cs typeface="+mn-cs"/>
        </a:defRPr>
      </a:lvl1pPr>
      <a:lvl2pPr marL="456034" marR="0" indent="-188362" algn="l" defTabSz="728110" rtl="0" eaLnBrk="1" fontAlgn="auto" latinLnBrk="0" hangingPunct="1">
        <a:lnSpc>
          <a:spcPct val="90000"/>
        </a:lnSpc>
        <a:spcBef>
          <a:spcPct val="20000"/>
        </a:spcBef>
        <a:spcAft>
          <a:spcPts val="0"/>
        </a:spcAft>
        <a:buClrTx/>
        <a:buSzPct val="90000"/>
        <a:buFont typeface="Arial" pitchFamily="34" charset="0"/>
        <a:buChar char="•"/>
        <a:tabLst/>
        <a:defRPr sz="1874" kern="1200" spc="0" baseline="0">
          <a:gradFill>
            <a:gsLst>
              <a:gs pos="1250">
                <a:schemeClr val="tx1"/>
              </a:gs>
              <a:gs pos="100000">
                <a:schemeClr val="tx1"/>
              </a:gs>
            </a:gsLst>
            <a:lin ang="5400000" scaled="0"/>
          </a:gradFill>
          <a:latin typeface="+mn-lt"/>
          <a:ea typeface="+mn-ea"/>
          <a:cs typeface="+mn-cs"/>
        </a:defRPr>
      </a:lvl2pPr>
      <a:lvl3pPr marL="624567" marR="0" indent="-178448" algn="l" defTabSz="728110" rtl="0" eaLnBrk="1" fontAlgn="auto" latinLnBrk="0" hangingPunct="1">
        <a:lnSpc>
          <a:spcPct val="90000"/>
        </a:lnSpc>
        <a:spcBef>
          <a:spcPct val="20000"/>
        </a:spcBef>
        <a:spcAft>
          <a:spcPts val="0"/>
        </a:spcAft>
        <a:buClrTx/>
        <a:buSzPct val="90000"/>
        <a:buFont typeface="Arial" pitchFamily="34" charset="0"/>
        <a:buChar char="•"/>
        <a:tabLst/>
        <a:defRPr sz="1562" kern="1200" spc="0" baseline="0">
          <a:gradFill>
            <a:gsLst>
              <a:gs pos="1250">
                <a:schemeClr val="tx1"/>
              </a:gs>
              <a:gs pos="100000">
                <a:schemeClr val="tx1"/>
              </a:gs>
            </a:gsLst>
            <a:lin ang="5400000" scaled="0"/>
          </a:gradFill>
          <a:latin typeface="+mn-lt"/>
          <a:ea typeface="+mn-ea"/>
          <a:cs typeface="+mn-cs"/>
        </a:defRPr>
      </a:lvl3pPr>
      <a:lvl4pPr marL="803016" marR="0" indent="-178448" algn="l" defTabSz="728110" rtl="0" eaLnBrk="1" fontAlgn="auto" latinLnBrk="0" hangingPunct="1">
        <a:lnSpc>
          <a:spcPct val="90000"/>
        </a:lnSpc>
        <a:spcBef>
          <a:spcPct val="20000"/>
        </a:spcBef>
        <a:spcAft>
          <a:spcPts val="0"/>
        </a:spcAft>
        <a:buClrTx/>
        <a:buSzPct val="90000"/>
        <a:buFont typeface="Arial" pitchFamily="34" charset="0"/>
        <a:buChar char="•"/>
        <a:tabLst/>
        <a:defRPr sz="1405" kern="1200" spc="0" baseline="0">
          <a:gradFill>
            <a:gsLst>
              <a:gs pos="1250">
                <a:schemeClr val="tx1"/>
              </a:gs>
              <a:gs pos="100000">
                <a:schemeClr val="tx1"/>
              </a:gs>
            </a:gsLst>
            <a:lin ang="5400000" scaled="0"/>
          </a:gradFill>
          <a:latin typeface="+mn-lt"/>
          <a:ea typeface="+mn-ea"/>
          <a:cs typeface="+mn-cs"/>
        </a:defRPr>
      </a:lvl4pPr>
      <a:lvl5pPr marL="981463" marR="0" indent="-178448" algn="l" defTabSz="728110" rtl="0" eaLnBrk="1" fontAlgn="auto" latinLnBrk="0" hangingPunct="1">
        <a:lnSpc>
          <a:spcPct val="90000"/>
        </a:lnSpc>
        <a:spcBef>
          <a:spcPct val="20000"/>
        </a:spcBef>
        <a:spcAft>
          <a:spcPts val="0"/>
        </a:spcAft>
        <a:buClrTx/>
        <a:buSzPct val="90000"/>
        <a:buFont typeface="Arial" pitchFamily="34" charset="0"/>
        <a:buChar char="•"/>
        <a:tabLst/>
        <a:defRPr sz="1405" kern="1200" spc="0" baseline="0">
          <a:gradFill>
            <a:gsLst>
              <a:gs pos="1250">
                <a:schemeClr val="tx1"/>
              </a:gs>
              <a:gs pos="100000">
                <a:schemeClr val="tx1"/>
              </a:gs>
            </a:gsLst>
            <a:lin ang="5400000" scaled="0"/>
          </a:gradFill>
          <a:latin typeface="+mn-lt"/>
          <a:ea typeface="+mn-ea"/>
          <a:cs typeface="+mn-cs"/>
        </a:defRPr>
      </a:lvl5pPr>
      <a:lvl6pPr marL="2002302"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6pPr>
      <a:lvl7pPr marL="2366357"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7pPr>
      <a:lvl8pPr marL="2730412"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8pPr>
      <a:lvl9pPr marL="3094466"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9pPr>
    </p:bodyStyle>
    <p:otherStyle>
      <a:defPPr>
        <a:defRPr lang="en-US"/>
      </a:defPPr>
      <a:lvl1pPr marL="0" algn="l" defTabSz="728110" rtl="0" eaLnBrk="1" latinLnBrk="0" hangingPunct="1">
        <a:defRPr sz="1405" kern="1200">
          <a:solidFill>
            <a:schemeClr val="tx1"/>
          </a:solidFill>
          <a:latin typeface="+mn-lt"/>
          <a:ea typeface="+mn-ea"/>
          <a:cs typeface="+mn-cs"/>
        </a:defRPr>
      </a:lvl1pPr>
      <a:lvl2pPr marL="364054" algn="l" defTabSz="728110" rtl="0" eaLnBrk="1" latinLnBrk="0" hangingPunct="1">
        <a:defRPr sz="1405" kern="1200">
          <a:solidFill>
            <a:schemeClr val="tx1"/>
          </a:solidFill>
          <a:latin typeface="+mn-lt"/>
          <a:ea typeface="+mn-ea"/>
          <a:cs typeface="+mn-cs"/>
        </a:defRPr>
      </a:lvl2pPr>
      <a:lvl3pPr marL="728110" algn="l" defTabSz="728110" rtl="0" eaLnBrk="1" latinLnBrk="0" hangingPunct="1">
        <a:defRPr sz="1405" kern="1200">
          <a:solidFill>
            <a:schemeClr val="tx1"/>
          </a:solidFill>
          <a:latin typeface="+mn-lt"/>
          <a:ea typeface="+mn-ea"/>
          <a:cs typeface="+mn-cs"/>
        </a:defRPr>
      </a:lvl3pPr>
      <a:lvl4pPr marL="1092164" algn="l" defTabSz="728110" rtl="0" eaLnBrk="1" latinLnBrk="0" hangingPunct="1">
        <a:defRPr sz="1405" kern="1200">
          <a:solidFill>
            <a:schemeClr val="tx1"/>
          </a:solidFill>
          <a:latin typeface="+mn-lt"/>
          <a:ea typeface="+mn-ea"/>
          <a:cs typeface="+mn-cs"/>
        </a:defRPr>
      </a:lvl4pPr>
      <a:lvl5pPr marL="1456220" algn="l" defTabSz="728110" rtl="0" eaLnBrk="1" latinLnBrk="0" hangingPunct="1">
        <a:defRPr sz="1405" kern="1200">
          <a:solidFill>
            <a:schemeClr val="tx1"/>
          </a:solidFill>
          <a:latin typeface="+mn-lt"/>
          <a:ea typeface="+mn-ea"/>
          <a:cs typeface="+mn-cs"/>
        </a:defRPr>
      </a:lvl5pPr>
      <a:lvl6pPr marL="1820275" algn="l" defTabSz="728110" rtl="0" eaLnBrk="1" latinLnBrk="0" hangingPunct="1">
        <a:defRPr sz="1405" kern="1200">
          <a:solidFill>
            <a:schemeClr val="tx1"/>
          </a:solidFill>
          <a:latin typeface="+mn-lt"/>
          <a:ea typeface="+mn-ea"/>
          <a:cs typeface="+mn-cs"/>
        </a:defRPr>
      </a:lvl6pPr>
      <a:lvl7pPr marL="2184328" algn="l" defTabSz="728110" rtl="0" eaLnBrk="1" latinLnBrk="0" hangingPunct="1">
        <a:defRPr sz="1405" kern="1200">
          <a:solidFill>
            <a:schemeClr val="tx1"/>
          </a:solidFill>
          <a:latin typeface="+mn-lt"/>
          <a:ea typeface="+mn-ea"/>
          <a:cs typeface="+mn-cs"/>
        </a:defRPr>
      </a:lvl7pPr>
      <a:lvl8pPr marL="2548384" algn="l" defTabSz="728110" rtl="0" eaLnBrk="1" latinLnBrk="0" hangingPunct="1">
        <a:defRPr sz="1405" kern="1200">
          <a:solidFill>
            <a:schemeClr val="tx1"/>
          </a:solidFill>
          <a:latin typeface="+mn-lt"/>
          <a:ea typeface="+mn-ea"/>
          <a:cs typeface="+mn-cs"/>
        </a:defRPr>
      </a:lvl8pPr>
      <a:lvl9pPr marL="2912440" algn="l" defTabSz="728110" rtl="0" eaLnBrk="1" latinLnBrk="0" hangingPunct="1">
        <a:defRPr sz="140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11">
          <p15:clr>
            <a:srgbClr val="5ACBF0"/>
          </p15:clr>
        </p15:guide>
        <p15:guide id="3" pos="922">
          <p15:clr>
            <a:srgbClr val="5ACBF0"/>
          </p15:clr>
        </p15:guide>
        <p15:guide id="4" pos="1631">
          <p15:clr>
            <a:srgbClr val="5ACBF0"/>
          </p15:clr>
        </p15:guide>
        <p15:guide id="5" pos="2340">
          <p15:clr>
            <a:srgbClr val="5ACBF0"/>
          </p15:clr>
        </p15:guide>
        <p15:guide id="6" pos="3079">
          <p15:clr>
            <a:srgbClr val="5ACBF0"/>
          </p15:clr>
        </p15:guide>
        <p15:guide id="7" pos="3759">
          <p15:clr>
            <a:srgbClr val="5ACBF0"/>
          </p15:clr>
        </p15:guide>
        <p15:guide id="8" pos="4469">
          <p15:clr>
            <a:srgbClr val="5ACBF0"/>
          </p15:clr>
        </p15:guide>
        <p15:guide id="9" pos="5184">
          <p15:clr>
            <a:srgbClr val="5ACBF0"/>
          </p15:clr>
        </p15:guide>
        <p15:guide id="10" pos="5886">
          <p15:clr>
            <a:srgbClr val="5ACBF0"/>
          </p15:clr>
        </p15:guide>
        <p15:guide id="11" pos="6595">
          <p15:clr>
            <a:srgbClr val="5ACBF0"/>
          </p15:clr>
        </p15:guide>
        <p15:guide id="12" pos="7304">
          <p15:clr>
            <a:srgbClr val="5ACBF0"/>
          </p15:clr>
        </p15:guide>
        <p15:guide id="13" pos="8014">
          <p15:clr>
            <a:srgbClr val="5ACBF0"/>
          </p15:clr>
        </p15:guide>
        <p15:guide id="14" pos="8723">
          <p15:clr>
            <a:srgbClr val="5ACBF0"/>
          </p15:clr>
        </p15:guide>
        <p15:guide id="15" pos="9434">
          <p15:clr>
            <a:srgbClr val="5ACBF0"/>
          </p15:clr>
        </p15:guide>
        <p15:guide id="16" pos="362">
          <p15:clr>
            <a:srgbClr val="C35EA4"/>
          </p15:clr>
        </p15:guide>
        <p15:guide id="17" pos="9283">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59">
          <p15:clr>
            <a:srgbClr val="5ACBF0"/>
          </p15:clr>
        </p15:guide>
        <p15:guide id="25" orient="horz" pos="308">
          <p15:clr>
            <a:srgbClr val="C35EA4"/>
          </p15:clr>
        </p15:guide>
        <p15:guide id="26" orient="horz" pos="4186">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7"/>
            <a:ext cx="11655841" cy="85348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5" y="1189178"/>
            <a:ext cx="11653521" cy="1594924"/>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208751" y="2991036"/>
            <a:ext cx="6858623" cy="876557"/>
          </a:xfrm>
          <a:prstGeom prst="rect">
            <a:avLst/>
          </a:prstGeom>
        </p:spPr>
      </p:pic>
      <p:pic>
        <p:nvPicPr>
          <p:cNvPr id="5" name="Picture 4"/>
          <p:cNvPicPr>
            <a:picLocks noChangeAspect="1"/>
          </p:cNvPicPr>
          <p:nvPr userDrawn="1"/>
        </p:nvPicPr>
        <p:blipFill>
          <a:blip r:embed="rId39">
            <a:extLst>
              <a:ext uri="{28A0092B-C50C-407E-A947-70E740481C1C}">
                <a14:useLocalDpi xmlns:a14="http://schemas.microsoft.com/office/drawing/2010/main"/>
              </a:ext>
            </a:extLst>
          </a:blip>
          <a:stretch>
            <a:fillRect/>
          </a:stretch>
        </p:blipFill>
        <p:spPr>
          <a:xfrm>
            <a:off x="10488639" y="6306033"/>
            <a:ext cx="1248148" cy="267664"/>
          </a:xfrm>
          <a:prstGeom prst="rect">
            <a:avLst/>
          </a:prstGeom>
        </p:spPr>
      </p:pic>
      <p:graphicFrame>
        <p:nvGraphicFramePr>
          <p:cNvPr id="6" name="Object 113"/>
          <p:cNvGraphicFramePr>
            <a:graphicFrameLocks noChangeAspect="1"/>
          </p:cNvGraphicFramePr>
          <p:nvPr userDrawn="1">
            <p:extLst/>
          </p:nvPr>
        </p:nvGraphicFramePr>
        <p:xfrm>
          <a:off x="11598275" y="2"/>
          <a:ext cx="593725" cy="547688"/>
        </p:xfrm>
        <a:graphic>
          <a:graphicData uri="http://schemas.openxmlformats.org/presentationml/2006/ole">
            <mc:AlternateContent xmlns:mc="http://schemas.openxmlformats.org/markup-compatibility/2006">
              <mc:Choice xmlns:v="urn:schemas-microsoft-com:vml" Requires="v">
                <p:oleObj spid="_x0000_s14428" r:id="rId40" imgW="971686" imgH="895238" progId="PBrush">
                  <p:embed/>
                </p:oleObj>
              </mc:Choice>
              <mc:Fallback>
                <p:oleObj r:id="rId40" imgW="971686" imgH="895238" progId="PBrush">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1598275" y="2"/>
                        <a:ext cx="593725"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61248189"/>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 id="2147484114" r:id="rId17"/>
    <p:sldLayoutId id="2147484115" r:id="rId18"/>
    <p:sldLayoutId id="2147484116" r:id="rId19"/>
    <p:sldLayoutId id="2147484117" r:id="rId20"/>
    <p:sldLayoutId id="2147484118" r:id="rId21"/>
    <p:sldLayoutId id="2147484119" r:id="rId22"/>
    <p:sldLayoutId id="2147484120" r:id="rId23"/>
    <p:sldLayoutId id="2147484121" r:id="rId24"/>
    <p:sldLayoutId id="2147484122" r:id="rId25"/>
    <p:sldLayoutId id="2147484123" r:id="rId26"/>
    <p:sldLayoutId id="2147484124" r:id="rId27"/>
    <p:sldLayoutId id="2147484125" r:id="rId28"/>
    <p:sldLayoutId id="2147484126" r:id="rId29"/>
    <p:sldLayoutId id="2147484127" r:id="rId30"/>
    <p:sldLayoutId id="2147484128" r:id="rId31"/>
    <p:sldLayoutId id="2147484129" r:id="rId32"/>
    <p:sldLayoutId id="2147484130" r:id="rId33"/>
    <p:sldLayoutId id="2147484131" r:id="rId34"/>
    <p:sldLayoutId id="2147484132" r:id="rId35"/>
  </p:sldLayoutIdLst>
  <p:transition>
    <p:fade/>
  </p:transition>
  <p:txStyles>
    <p:titleStyle>
      <a:lvl1pPr algn="l" defTabSz="728110" rtl="0" eaLnBrk="1" latinLnBrk="0" hangingPunct="1">
        <a:lnSpc>
          <a:spcPct val="90000"/>
        </a:lnSpc>
        <a:spcBef>
          <a:spcPct val="0"/>
        </a:spcBef>
        <a:buNone/>
        <a:defRPr lang="en-US" sz="2867" b="0" kern="1200" cap="none" spc="-8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67672" marR="0" indent="-267672" algn="l" defTabSz="728110" rtl="0" eaLnBrk="1" fontAlgn="auto" latinLnBrk="0" hangingPunct="1">
        <a:lnSpc>
          <a:spcPct val="90000"/>
        </a:lnSpc>
        <a:spcBef>
          <a:spcPct val="20000"/>
        </a:spcBef>
        <a:spcAft>
          <a:spcPts val="0"/>
        </a:spcAft>
        <a:buClrTx/>
        <a:buSzPct val="90000"/>
        <a:buFont typeface="Arial" pitchFamily="34" charset="0"/>
        <a:buChar char="•"/>
        <a:tabLst/>
        <a:defRPr sz="2548" kern="1200" spc="0" baseline="0">
          <a:gradFill>
            <a:gsLst>
              <a:gs pos="1250">
                <a:schemeClr val="tx1"/>
              </a:gs>
              <a:gs pos="100000">
                <a:schemeClr val="tx1"/>
              </a:gs>
            </a:gsLst>
            <a:lin ang="5400000" scaled="0"/>
          </a:gradFill>
          <a:latin typeface="+mj-lt"/>
          <a:ea typeface="+mn-ea"/>
          <a:cs typeface="+mn-cs"/>
        </a:defRPr>
      </a:lvl1pPr>
      <a:lvl2pPr marL="456034" marR="0" indent="-188362" algn="l" defTabSz="728110" rtl="0" eaLnBrk="1" fontAlgn="auto" latinLnBrk="0" hangingPunct="1">
        <a:lnSpc>
          <a:spcPct val="90000"/>
        </a:lnSpc>
        <a:spcBef>
          <a:spcPct val="20000"/>
        </a:spcBef>
        <a:spcAft>
          <a:spcPts val="0"/>
        </a:spcAft>
        <a:buClrTx/>
        <a:buSzPct val="90000"/>
        <a:buFont typeface="Arial" pitchFamily="34" charset="0"/>
        <a:buChar char="•"/>
        <a:tabLst/>
        <a:defRPr sz="1874" kern="1200" spc="0" baseline="0">
          <a:gradFill>
            <a:gsLst>
              <a:gs pos="1250">
                <a:schemeClr val="tx1"/>
              </a:gs>
              <a:gs pos="100000">
                <a:schemeClr val="tx1"/>
              </a:gs>
            </a:gsLst>
            <a:lin ang="5400000" scaled="0"/>
          </a:gradFill>
          <a:latin typeface="+mn-lt"/>
          <a:ea typeface="+mn-ea"/>
          <a:cs typeface="+mn-cs"/>
        </a:defRPr>
      </a:lvl2pPr>
      <a:lvl3pPr marL="624567" marR="0" indent="-178448" algn="l" defTabSz="728110" rtl="0" eaLnBrk="1" fontAlgn="auto" latinLnBrk="0" hangingPunct="1">
        <a:lnSpc>
          <a:spcPct val="90000"/>
        </a:lnSpc>
        <a:spcBef>
          <a:spcPct val="20000"/>
        </a:spcBef>
        <a:spcAft>
          <a:spcPts val="0"/>
        </a:spcAft>
        <a:buClrTx/>
        <a:buSzPct val="90000"/>
        <a:buFont typeface="Arial" pitchFamily="34" charset="0"/>
        <a:buChar char="•"/>
        <a:tabLst/>
        <a:defRPr sz="1562" kern="1200" spc="0" baseline="0">
          <a:gradFill>
            <a:gsLst>
              <a:gs pos="1250">
                <a:schemeClr val="tx1"/>
              </a:gs>
              <a:gs pos="100000">
                <a:schemeClr val="tx1"/>
              </a:gs>
            </a:gsLst>
            <a:lin ang="5400000" scaled="0"/>
          </a:gradFill>
          <a:latin typeface="+mn-lt"/>
          <a:ea typeface="+mn-ea"/>
          <a:cs typeface="+mn-cs"/>
        </a:defRPr>
      </a:lvl3pPr>
      <a:lvl4pPr marL="803016" marR="0" indent="-178448" algn="l" defTabSz="728110" rtl="0" eaLnBrk="1" fontAlgn="auto" latinLnBrk="0" hangingPunct="1">
        <a:lnSpc>
          <a:spcPct val="90000"/>
        </a:lnSpc>
        <a:spcBef>
          <a:spcPct val="20000"/>
        </a:spcBef>
        <a:spcAft>
          <a:spcPts val="0"/>
        </a:spcAft>
        <a:buClrTx/>
        <a:buSzPct val="90000"/>
        <a:buFont typeface="Arial" pitchFamily="34" charset="0"/>
        <a:buChar char="•"/>
        <a:tabLst/>
        <a:defRPr sz="1405" kern="1200" spc="0" baseline="0">
          <a:gradFill>
            <a:gsLst>
              <a:gs pos="1250">
                <a:schemeClr val="tx1"/>
              </a:gs>
              <a:gs pos="100000">
                <a:schemeClr val="tx1"/>
              </a:gs>
            </a:gsLst>
            <a:lin ang="5400000" scaled="0"/>
          </a:gradFill>
          <a:latin typeface="+mn-lt"/>
          <a:ea typeface="+mn-ea"/>
          <a:cs typeface="+mn-cs"/>
        </a:defRPr>
      </a:lvl4pPr>
      <a:lvl5pPr marL="981463" marR="0" indent="-178448" algn="l" defTabSz="728110" rtl="0" eaLnBrk="1" fontAlgn="auto" latinLnBrk="0" hangingPunct="1">
        <a:lnSpc>
          <a:spcPct val="90000"/>
        </a:lnSpc>
        <a:spcBef>
          <a:spcPct val="20000"/>
        </a:spcBef>
        <a:spcAft>
          <a:spcPts val="0"/>
        </a:spcAft>
        <a:buClrTx/>
        <a:buSzPct val="90000"/>
        <a:buFont typeface="Arial" pitchFamily="34" charset="0"/>
        <a:buChar char="•"/>
        <a:tabLst/>
        <a:defRPr sz="1405" kern="1200" spc="0" baseline="0">
          <a:gradFill>
            <a:gsLst>
              <a:gs pos="1250">
                <a:schemeClr val="tx1"/>
              </a:gs>
              <a:gs pos="100000">
                <a:schemeClr val="tx1"/>
              </a:gs>
            </a:gsLst>
            <a:lin ang="5400000" scaled="0"/>
          </a:gradFill>
          <a:latin typeface="+mn-lt"/>
          <a:ea typeface="+mn-ea"/>
          <a:cs typeface="+mn-cs"/>
        </a:defRPr>
      </a:lvl5pPr>
      <a:lvl6pPr marL="2002302"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6pPr>
      <a:lvl7pPr marL="2366357"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7pPr>
      <a:lvl8pPr marL="2730412"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8pPr>
      <a:lvl9pPr marL="3094466" indent="-182028" algn="l" defTabSz="728110" rtl="0" eaLnBrk="1" latinLnBrk="0" hangingPunct="1">
        <a:spcBef>
          <a:spcPct val="20000"/>
        </a:spcBef>
        <a:buFont typeface="Arial" pitchFamily="34" charset="0"/>
        <a:buChar char="•"/>
        <a:defRPr sz="1562" kern="1200">
          <a:solidFill>
            <a:schemeClr val="tx1"/>
          </a:solidFill>
          <a:latin typeface="+mn-lt"/>
          <a:ea typeface="+mn-ea"/>
          <a:cs typeface="+mn-cs"/>
        </a:defRPr>
      </a:lvl9pPr>
    </p:bodyStyle>
    <p:otherStyle>
      <a:defPPr>
        <a:defRPr lang="en-US"/>
      </a:defPPr>
      <a:lvl1pPr marL="0" algn="l" defTabSz="728110" rtl="0" eaLnBrk="1" latinLnBrk="0" hangingPunct="1">
        <a:defRPr sz="1405" kern="1200">
          <a:solidFill>
            <a:schemeClr val="tx1"/>
          </a:solidFill>
          <a:latin typeface="+mn-lt"/>
          <a:ea typeface="+mn-ea"/>
          <a:cs typeface="+mn-cs"/>
        </a:defRPr>
      </a:lvl1pPr>
      <a:lvl2pPr marL="364054" algn="l" defTabSz="728110" rtl="0" eaLnBrk="1" latinLnBrk="0" hangingPunct="1">
        <a:defRPr sz="1405" kern="1200">
          <a:solidFill>
            <a:schemeClr val="tx1"/>
          </a:solidFill>
          <a:latin typeface="+mn-lt"/>
          <a:ea typeface="+mn-ea"/>
          <a:cs typeface="+mn-cs"/>
        </a:defRPr>
      </a:lvl2pPr>
      <a:lvl3pPr marL="728110" algn="l" defTabSz="728110" rtl="0" eaLnBrk="1" latinLnBrk="0" hangingPunct="1">
        <a:defRPr sz="1405" kern="1200">
          <a:solidFill>
            <a:schemeClr val="tx1"/>
          </a:solidFill>
          <a:latin typeface="+mn-lt"/>
          <a:ea typeface="+mn-ea"/>
          <a:cs typeface="+mn-cs"/>
        </a:defRPr>
      </a:lvl3pPr>
      <a:lvl4pPr marL="1092164" algn="l" defTabSz="728110" rtl="0" eaLnBrk="1" latinLnBrk="0" hangingPunct="1">
        <a:defRPr sz="1405" kern="1200">
          <a:solidFill>
            <a:schemeClr val="tx1"/>
          </a:solidFill>
          <a:latin typeface="+mn-lt"/>
          <a:ea typeface="+mn-ea"/>
          <a:cs typeface="+mn-cs"/>
        </a:defRPr>
      </a:lvl4pPr>
      <a:lvl5pPr marL="1456220" algn="l" defTabSz="728110" rtl="0" eaLnBrk="1" latinLnBrk="0" hangingPunct="1">
        <a:defRPr sz="1405" kern="1200">
          <a:solidFill>
            <a:schemeClr val="tx1"/>
          </a:solidFill>
          <a:latin typeface="+mn-lt"/>
          <a:ea typeface="+mn-ea"/>
          <a:cs typeface="+mn-cs"/>
        </a:defRPr>
      </a:lvl5pPr>
      <a:lvl6pPr marL="1820275" algn="l" defTabSz="728110" rtl="0" eaLnBrk="1" latinLnBrk="0" hangingPunct="1">
        <a:defRPr sz="1405" kern="1200">
          <a:solidFill>
            <a:schemeClr val="tx1"/>
          </a:solidFill>
          <a:latin typeface="+mn-lt"/>
          <a:ea typeface="+mn-ea"/>
          <a:cs typeface="+mn-cs"/>
        </a:defRPr>
      </a:lvl6pPr>
      <a:lvl7pPr marL="2184328" algn="l" defTabSz="728110" rtl="0" eaLnBrk="1" latinLnBrk="0" hangingPunct="1">
        <a:defRPr sz="1405" kern="1200">
          <a:solidFill>
            <a:schemeClr val="tx1"/>
          </a:solidFill>
          <a:latin typeface="+mn-lt"/>
          <a:ea typeface="+mn-ea"/>
          <a:cs typeface="+mn-cs"/>
        </a:defRPr>
      </a:lvl7pPr>
      <a:lvl8pPr marL="2548384" algn="l" defTabSz="728110" rtl="0" eaLnBrk="1" latinLnBrk="0" hangingPunct="1">
        <a:defRPr sz="1405" kern="1200">
          <a:solidFill>
            <a:schemeClr val="tx1"/>
          </a:solidFill>
          <a:latin typeface="+mn-lt"/>
          <a:ea typeface="+mn-ea"/>
          <a:cs typeface="+mn-cs"/>
        </a:defRPr>
      </a:lvl8pPr>
      <a:lvl9pPr marL="2912440" algn="l" defTabSz="728110" rtl="0" eaLnBrk="1" latinLnBrk="0" hangingPunct="1">
        <a:defRPr sz="140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11">
          <p15:clr>
            <a:srgbClr val="5ACBF0"/>
          </p15:clr>
        </p15:guide>
        <p15:guide id="3" pos="922">
          <p15:clr>
            <a:srgbClr val="5ACBF0"/>
          </p15:clr>
        </p15:guide>
        <p15:guide id="4" pos="1631">
          <p15:clr>
            <a:srgbClr val="5ACBF0"/>
          </p15:clr>
        </p15:guide>
        <p15:guide id="5" pos="2340">
          <p15:clr>
            <a:srgbClr val="5ACBF0"/>
          </p15:clr>
        </p15:guide>
        <p15:guide id="6" pos="3079">
          <p15:clr>
            <a:srgbClr val="5ACBF0"/>
          </p15:clr>
        </p15:guide>
        <p15:guide id="7" pos="3759">
          <p15:clr>
            <a:srgbClr val="5ACBF0"/>
          </p15:clr>
        </p15:guide>
        <p15:guide id="8" pos="4469">
          <p15:clr>
            <a:srgbClr val="5ACBF0"/>
          </p15:clr>
        </p15:guide>
        <p15:guide id="9" pos="5184">
          <p15:clr>
            <a:srgbClr val="5ACBF0"/>
          </p15:clr>
        </p15:guide>
        <p15:guide id="10" pos="5886">
          <p15:clr>
            <a:srgbClr val="5ACBF0"/>
          </p15:clr>
        </p15:guide>
        <p15:guide id="11" pos="6595">
          <p15:clr>
            <a:srgbClr val="5ACBF0"/>
          </p15:clr>
        </p15:guide>
        <p15:guide id="12" pos="7304">
          <p15:clr>
            <a:srgbClr val="5ACBF0"/>
          </p15:clr>
        </p15:guide>
        <p15:guide id="13" pos="8014">
          <p15:clr>
            <a:srgbClr val="5ACBF0"/>
          </p15:clr>
        </p15:guide>
        <p15:guide id="14" pos="8723">
          <p15:clr>
            <a:srgbClr val="5ACBF0"/>
          </p15:clr>
        </p15:guide>
        <p15:guide id="15" pos="9434">
          <p15:clr>
            <a:srgbClr val="5ACBF0"/>
          </p15:clr>
        </p15:guide>
        <p15:guide id="16" pos="362">
          <p15:clr>
            <a:srgbClr val="C35EA4"/>
          </p15:clr>
        </p15:guide>
        <p15:guide id="17" pos="9283">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59">
          <p15:clr>
            <a:srgbClr val="5ACBF0"/>
          </p15:clr>
        </p15:guide>
        <p15:guide id="25" orient="horz" pos="308">
          <p15:clr>
            <a:srgbClr val="C35EA4"/>
          </p15:clr>
        </p15:guide>
        <p15:guide id="26" orient="horz" pos="4186">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1" y="1183954"/>
            <a:ext cx="11740056" cy="602805"/>
          </a:xfrm>
        </p:spPr>
        <p:txBody>
          <a:bodyPr/>
          <a:lstStyle/>
          <a:p>
            <a:r>
              <a:rPr lang="en-US" sz="3900" dirty="0" smtClean="0"/>
              <a:t>Online </a:t>
            </a:r>
            <a:r>
              <a:rPr lang="en-US" sz="3900" dirty="0"/>
              <a:t>Advertising &amp; Search </a:t>
            </a:r>
            <a:r>
              <a:rPr lang="en-US" sz="3900" dirty="0" smtClean="0"/>
              <a:t>Business</a:t>
            </a:r>
            <a:r>
              <a:rPr lang="en-US" sz="3900" dirty="0"/>
              <a:t> </a:t>
            </a:r>
            <a:r>
              <a:rPr lang="en-US" sz="3900" dirty="0" smtClean="0"/>
              <a:t>Introduction</a:t>
            </a:r>
            <a:endParaRPr lang="en-US" sz="3900" dirty="0"/>
          </a:p>
        </p:txBody>
      </p:sp>
    </p:spTree>
    <p:extLst>
      <p:ext uri="{BB962C8B-B14F-4D97-AF65-F5344CB8AC3E}">
        <p14:creationId xmlns:p14="http://schemas.microsoft.com/office/powerpoint/2010/main" val="27786031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Native </a:t>
            </a:r>
            <a:r>
              <a:rPr lang="en-US" dirty="0" smtClean="0"/>
              <a:t>Ads </a:t>
            </a:r>
            <a:r>
              <a:rPr lang="en-US" dirty="0" smtClean="0"/>
              <a:t>Example – on articles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63" y="1211263"/>
            <a:ext cx="5714286" cy="4466667"/>
          </a:xfrm>
          <a:prstGeom prst="rect">
            <a:avLst/>
          </a:prstGeom>
        </p:spPr>
      </p:pic>
      <p:sp>
        <p:nvSpPr>
          <p:cNvPr id="4" name="Oval 3"/>
          <p:cNvSpPr/>
          <p:nvPr/>
        </p:nvSpPr>
        <p:spPr bwMode="auto">
          <a:xfrm>
            <a:off x="1804737" y="4102769"/>
            <a:ext cx="2430379" cy="950494"/>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p:cNvSpPr txBox="1"/>
          <p:nvPr/>
        </p:nvSpPr>
        <p:spPr>
          <a:xfrm>
            <a:off x="7423484" y="4102769"/>
            <a:ext cx="3898232"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Native ad on the “Health” vertica</a:t>
            </a:r>
            <a:r>
              <a:rPr lang="en-US" sz="2400" dirty="0" smtClean="0">
                <a:gradFill>
                  <a:gsLst>
                    <a:gs pos="2917">
                      <a:schemeClr val="tx1"/>
                    </a:gs>
                    <a:gs pos="30000">
                      <a:schemeClr val="tx1"/>
                    </a:gs>
                  </a:gsLst>
                  <a:lin ang="5400000" scaled="0"/>
                </a:gradFill>
              </a:rPr>
              <a:t>l in MSN</a:t>
            </a:r>
            <a:endParaRPr lang="en-US" sz="2400" dirty="0" smtClean="0">
              <a:gradFill>
                <a:gsLst>
                  <a:gs pos="2917">
                    <a:schemeClr val="tx1"/>
                  </a:gs>
                  <a:gs pos="30000">
                    <a:schemeClr val="tx1"/>
                  </a:gs>
                </a:gsLst>
                <a:lin ang="5400000" scaled="0"/>
              </a:gradFill>
            </a:endParaRPr>
          </a:p>
        </p:txBody>
      </p:sp>
      <p:cxnSp>
        <p:nvCxnSpPr>
          <p:cNvPr id="32" name="Straight Arrow Connector 31"/>
          <p:cNvCxnSpPr>
            <a:stCxn id="28" idx="1"/>
            <a:endCxn id="4" idx="6"/>
          </p:cNvCxnSpPr>
          <p:nvPr/>
        </p:nvCxnSpPr>
        <p:spPr>
          <a:xfrm flipH="1" flipV="1">
            <a:off x="4235116" y="4578016"/>
            <a:ext cx="3188368" cy="48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90783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Native </a:t>
            </a:r>
            <a:r>
              <a:rPr lang="en-US" dirty="0" smtClean="0"/>
              <a:t>Ads </a:t>
            </a:r>
            <a:r>
              <a:rPr lang="en-US" dirty="0" smtClean="0"/>
              <a:t>Example – on the homepage</a:t>
            </a:r>
            <a:endParaRPr lang="en-US" dirty="0"/>
          </a:p>
        </p:txBody>
      </p:sp>
      <p:sp>
        <p:nvSpPr>
          <p:cNvPr id="28" name="TextBox 27"/>
          <p:cNvSpPr txBox="1"/>
          <p:nvPr/>
        </p:nvSpPr>
        <p:spPr>
          <a:xfrm>
            <a:off x="7646069" y="3156829"/>
            <a:ext cx="3898232"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Native ad on the MSN </a:t>
            </a:r>
            <a:r>
              <a:rPr lang="en-US" sz="2400" dirty="0" err="1" smtClean="0">
                <a:gradFill>
                  <a:gsLst>
                    <a:gs pos="2917">
                      <a:schemeClr val="tx1"/>
                    </a:gs>
                    <a:gs pos="30000">
                      <a:schemeClr val="tx1"/>
                    </a:gs>
                  </a:gsLst>
                  <a:lin ang="5400000" scaled="0"/>
                </a:gradFill>
              </a:rPr>
              <a:t>HomePage</a:t>
            </a:r>
            <a:endParaRPr lang="en-US" sz="2400" dirty="0" smtClean="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2052"/>
            <a:ext cx="7094538" cy="5669547"/>
          </a:xfrm>
          <a:prstGeom prst="rect">
            <a:avLst/>
          </a:prstGeom>
        </p:spPr>
      </p:pic>
      <p:cxnSp>
        <p:nvCxnSpPr>
          <p:cNvPr id="32" name="Straight Arrow Connector 31"/>
          <p:cNvCxnSpPr/>
          <p:nvPr/>
        </p:nvCxnSpPr>
        <p:spPr>
          <a:xfrm flipH="1" flipV="1">
            <a:off x="4457701" y="3636961"/>
            <a:ext cx="3188368" cy="488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bwMode="auto">
          <a:xfrm>
            <a:off x="0" y="1002089"/>
            <a:ext cx="4682205" cy="3660438"/>
          </a:xfrm>
          <a:prstGeom prst="ellipse">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2823772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Native </a:t>
            </a:r>
            <a:r>
              <a:rPr lang="en-US" dirty="0" smtClean="0"/>
              <a:t>Advertising Advantages and Disadvantages</a:t>
            </a:r>
            <a:endParaRPr lang="en-US" dirty="0"/>
          </a:p>
        </p:txBody>
      </p:sp>
      <p:sp>
        <p:nvSpPr>
          <p:cNvPr id="5" name="Text Placeholder 4"/>
          <p:cNvSpPr>
            <a:spLocks noGrp="1"/>
          </p:cNvSpPr>
          <p:nvPr>
            <p:ph type="body" sz="quarter" idx="10"/>
          </p:nvPr>
        </p:nvSpPr>
        <p:spPr>
          <a:xfrm>
            <a:off x="266127" y="1188901"/>
            <a:ext cx="10857072" cy="4142673"/>
          </a:xfrm>
        </p:spPr>
        <p:txBody>
          <a:bodyPr/>
          <a:lstStyle/>
          <a:p>
            <a:pPr marL="0" indent="0">
              <a:buNone/>
            </a:pPr>
            <a:r>
              <a:rPr lang="en-US" b="1" dirty="0" smtClean="0"/>
              <a:t>Advantages</a:t>
            </a:r>
          </a:p>
          <a:p>
            <a:pPr lvl="1"/>
            <a:r>
              <a:rPr lang="en-US" dirty="0"/>
              <a:t>Strong ad relevance matched to consumer </a:t>
            </a:r>
            <a:r>
              <a:rPr lang="en-US" dirty="0" smtClean="0"/>
              <a:t>intent - Ads are delivered to </a:t>
            </a:r>
            <a:r>
              <a:rPr lang="en-US" dirty="0"/>
              <a:t>a highly targeted, relevant audience using a variety of signals, such as search history, site remarketing and page </a:t>
            </a:r>
            <a:r>
              <a:rPr lang="en-US" dirty="0" smtClean="0"/>
              <a:t>content</a:t>
            </a:r>
          </a:p>
          <a:p>
            <a:pPr lvl="1"/>
            <a:r>
              <a:rPr lang="en-US" dirty="0"/>
              <a:t>Competitive </a:t>
            </a:r>
            <a:r>
              <a:rPr lang="en-US" dirty="0" smtClean="0"/>
              <a:t>ROI</a:t>
            </a:r>
            <a:r>
              <a:rPr lang="en-US" b="1" dirty="0" smtClean="0"/>
              <a:t> - </a:t>
            </a:r>
            <a:r>
              <a:rPr lang="en-US" dirty="0" smtClean="0"/>
              <a:t>Strong </a:t>
            </a:r>
            <a:r>
              <a:rPr lang="en-US" dirty="0"/>
              <a:t>consumer intent signals </a:t>
            </a:r>
            <a:r>
              <a:rPr lang="en-US" dirty="0" smtClean="0"/>
              <a:t>helps advertisers get only </a:t>
            </a:r>
            <a:r>
              <a:rPr lang="en-US" dirty="0"/>
              <a:t>high-quality customers. Together, these features help you get qualified customers and more </a:t>
            </a:r>
            <a:r>
              <a:rPr lang="en-US" dirty="0" smtClean="0"/>
              <a:t>conversions</a:t>
            </a:r>
          </a:p>
          <a:p>
            <a:pPr lvl="1"/>
            <a:r>
              <a:rPr lang="en-US" dirty="0"/>
              <a:t>In addition to matching intent signals, Bing Native Ads offer the same advanced targeting or bid boosting capabilities available from Bing Ads including location, device type, time of day, day of week, and site remarketing</a:t>
            </a:r>
            <a:endParaRPr lang="en-US" dirty="0" smtClean="0"/>
          </a:p>
          <a:p>
            <a:pPr marL="0" indent="0">
              <a:buNone/>
            </a:pPr>
            <a:r>
              <a:rPr lang="en-US" b="1" dirty="0" smtClean="0"/>
              <a:t>Disadvantages</a:t>
            </a:r>
          </a:p>
          <a:p>
            <a:pPr lvl="1"/>
            <a:r>
              <a:rPr lang="en-US" dirty="0" smtClean="0"/>
              <a:t>Available only for some markets (US, UK, AU, CA)</a:t>
            </a:r>
          </a:p>
          <a:p>
            <a:pPr lvl="1"/>
            <a:r>
              <a:rPr lang="en-US" dirty="0" smtClean="0"/>
              <a:t>Lower volume compared to search offering – this limits the ROI for advertisers</a:t>
            </a:r>
          </a:p>
          <a:p>
            <a:pPr lvl="1"/>
            <a:r>
              <a:rPr lang="en-US" dirty="0" smtClean="0"/>
              <a:t>Still in beta phase – not all advertisers can adopt Native Ads, and need to be enabled for Native Ads by the platform</a:t>
            </a:r>
          </a:p>
          <a:p>
            <a:pPr lvl="1"/>
            <a:r>
              <a:rPr lang="en-US" dirty="0" smtClean="0"/>
              <a:t>Faces stiff competition from Native offerings from other platforms (</a:t>
            </a:r>
            <a:r>
              <a:rPr lang="en-US" dirty="0" err="1" smtClean="0"/>
              <a:t>Taboola</a:t>
            </a:r>
            <a:r>
              <a:rPr lang="en-US" dirty="0" smtClean="0"/>
              <a:t>, </a:t>
            </a:r>
            <a:r>
              <a:rPr lang="en-US" dirty="0" err="1" smtClean="0"/>
              <a:t>Outbrain</a:t>
            </a:r>
            <a:r>
              <a:rPr lang="en-US" dirty="0"/>
              <a:t> </a:t>
            </a:r>
            <a:r>
              <a:rPr lang="en-US" dirty="0" smtClean="0"/>
              <a:t>etc.)</a:t>
            </a:r>
            <a:endParaRPr lang="en-US" dirty="0" smtClean="0"/>
          </a:p>
          <a:p>
            <a:pPr marL="0" indent="0">
              <a:buNone/>
            </a:pPr>
            <a:endParaRPr lang="en-US" dirty="0"/>
          </a:p>
        </p:txBody>
      </p:sp>
    </p:spTree>
    <p:extLst>
      <p:ext uri="{BB962C8B-B14F-4D97-AF65-F5344CB8AC3E}">
        <p14:creationId xmlns:p14="http://schemas.microsoft.com/office/powerpoint/2010/main" val="2521398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Search Based Advertising?</a:t>
            </a:r>
            <a:endParaRPr lang="en-US" dirty="0"/>
          </a:p>
        </p:txBody>
      </p:sp>
      <p:sp>
        <p:nvSpPr>
          <p:cNvPr id="5" name="Text Placeholder 4"/>
          <p:cNvSpPr>
            <a:spLocks noGrp="1"/>
          </p:cNvSpPr>
          <p:nvPr>
            <p:ph type="body" sz="quarter" idx="10"/>
          </p:nvPr>
        </p:nvSpPr>
        <p:spPr>
          <a:xfrm>
            <a:off x="266127" y="1188901"/>
            <a:ext cx="10857072" cy="5022914"/>
          </a:xfrm>
        </p:spPr>
        <p:txBody>
          <a:bodyPr/>
          <a:lstStyle/>
          <a:p>
            <a:r>
              <a:rPr lang="en-US" dirty="0" smtClean="0"/>
              <a:t>Advertisements are displayed on a search page based on the search term (keywords) entered in a search box</a:t>
            </a:r>
          </a:p>
          <a:p>
            <a:r>
              <a:rPr lang="en-US" dirty="0" smtClean="0"/>
              <a:t>Search Ads are selected through machine learning algorithms that rank eligible ads inventory based upon multiple factors</a:t>
            </a:r>
          </a:p>
          <a:p>
            <a:r>
              <a:rPr lang="en-US" dirty="0" smtClean="0"/>
              <a:t>Ads are displayed in two parts of the web page</a:t>
            </a:r>
          </a:p>
          <a:p>
            <a:pPr lvl="1"/>
            <a:r>
              <a:rPr lang="en-US" dirty="0" smtClean="0"/>
              <a:t>Main line (High ranking)</a:t>
            </a:r>
          </a:p>
          <a:p>
            <a:pPr lvl="1"/>
            <a:r>
              <a:rPr lang="en-US" dirty="0" smtClean="0"/>
              <a:t>Side Bar (Low ranking)</a:t>
            </a:r>
          </a:p>
          <a:p>
            <a:r>
              <a:rPr lang="en-US" dirty="0" smtClean="0"/>
              <a:t>Maximum number of displayed ads are:</a:t>
            </a:r>
            <a:endParaRPr lang="en-US" dirty="0"/>
          </a:p>
          <a:p>
            <a:pPr lvl="1"/>
            <a:r>
              <a:rPr lang="en-US" dirty="0" smtClean="0"/>
              <a:t>Main line is 4</a:t>
            </a:r>
            <a:endParaRPr lang="en-US" dirty="0"/>
          </a:p>
          <a:p>
            <a:pPr lvl="1"/>
            <a:r>
              <a:rPr lang="en-US" dirty="0" smtClean="0"/>
              <a:t>Side Bar is 12</a:t>
            </a:r>
          </a:p>
          <a:p>
            <a:r>
              <a:rPr lang="en-US" dirty="0" smtClean="0"/>
              <a:t>Search engines networks operate running auctions to sell ads according to bids received for keywords or phrases</a:t>
            </a:r>
          </a:p>
          <a:p>
            <a:r>
              <a:rPr lang="en-US" dirty="0"/>
              <a:t>A</a:t>
            </a:r>
            <a:r>
              <a:rPr lang="en-US" dirty="0" smtClean="0"/>
              <a:t>dvertiser only pay when their ads are clicked</a:t>
            </a:r>
          </a:p>
          <a:p>
            <a:r>
              <a:rPr lang="en-US" dirty="0"/>
              <a:t>At present Microsoft displays search ads on MSN homepage, toolbar, DNS error ,MSN channels etc.</a:t>
            </a:r>
          </a:p>
          <a:p>
            <a:pPr marL="0" indent="0">
              <a:buNone/>
            </a:pPr>
            <a:endParaRPr lang="en-US" dirty="0"/>
          </a:p>
        </p:txBody>
      </p:sp>
    </p:spTree>
    <p:extLst>
      <p:ext uri="{BB962C8B-B14F-4D97-AF65-F5344CB8AC3E}">
        <p14:creationId xmlns:p14="http://schemas.microsoft.com/office/powerpoint/2010/main" val="177632301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Ads Examples</a:t>
            </a:r>
            <a:endParaRPr lang="en-US" dirty="0"/>
          </a:p>
        </p:txBody>
      </p:sp>
      <p:grpSp>
        <p:nvGrpSpPr>
          <p:cNvPr id="9" name="Group 8"/>
          <p:cNvGrpSpPr/>
          <p:nvPr/>
        </p:nvGrpSpPr>
        <p:grpSpPr>
          <a:xfrm>
            <a:off x="416860" y="1333658"/>
            <a:ext cx="11732558" cy="4674197"/>
            <a:chOff x="416860" y="1333658"/>
            <a:chExt cx="11732558" cy="4674197"/>
          </a:xfrm>
        </p:grpSpPr>
        <p:pic>
          <p:nvPicPr>
            <p:cNvPr id="8" name="Picture 7"/>
            <p:cNvPicPr>
              <a:picLocks/>
            </p:cNvPicPr>
            <p:nvPr/>
          </p:nvPicPr>
          <p:blipFill>
            <a:blip r:embed="rId2"/>
            <a:stretch>
              <a:fillRect/>
            </a:stretch>
          </p:blipFill>
          <p:spPr>
            <a:xfrm>
              <a:off x="416860" y="1333658"/>
              <a:ext cx="7624482" cy="4674197"/>
            </a:xfrm>
            <a:prstGeom prst="rect">
              <a:avLst/>
            </a:prstGeom>
          </p:spPr>
        </p:pic>
        <p:pic>
          <p:nvPicPr>
            <p:cNvPr id="6" name="Picture 5"/>
            <p:cNvPicPr>
              <a:picLocks/>
            </p:cNvPicPr>
            <p:nvPr/>
          </p:nvPicPr>
          <p:blipFill>
            <a:blip r:embed="rId3"/>
            <a:stretch>
              <a:fillRect/>
            </a:stretch>
          </p:blipFill>
          <p:spPr>
            <a:xfrm>
              <a:off x="5439336" y="1333658"/>
              <a:ext cx="6710082" cy="4674197"/>
            </a:xfrm>
            <a:prstGeom prst="rect">
              <a:avLst/>
            </a:prstGeom>
          </p:spPr>
        </p:pic>
      </p:grpSp>
    </p:spTree>
    <p:extLst>
      <p:ext uri="{BB962C8B-B14F-4D97-AF65-F5344CB8AC3E}">
        <p14:creationId xmlns:p14="http://schemas.microsoft.com/office/powerpoint/2010/main" val="21109562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Search Advertising - Advantages and Disadvantages </a:t>
            </a:r>
            <a:br>
              <a:rPr lang="en-US" smtClean="0"/>
            </a:br>
            <a:endParaRPr lang="en-US" dirty="0"/>
          </a:p>
        </p:txBody>
      </p:sp>
      <p:sp>
        <p:nvSpPr>
          <p:cNvPr id="5" name="Text Placeholder 4"/>
          <p:cNvSpPr>
            <a:spLocks noGrp="1"/>
          </p:cNvSpPr>
          <p:nvPr>
            <p:ph type="body" sz="quarter" idx="10"/>
          </p:nvPr>
        </p:nvSpPr>
        <p:spPr>
          <a:xfrm>
            <a:off x="266127" y="1188901"/>
            <a:ext cx="10857072" cy="4462760"/>
          </a:xfrm>
        </p:spPr>
        <p:txBody>
          <a:bodyPr/>
          <a:lstStyle/>
          <a:p>
            <a:pPr marL="0" indent="0">
              <a:buNone/>
            </a:pPr>
            <a:r>
              <a:rPr lang="en-US" b="1" dirty="0" smtClean="0"/>
              <a:t>Advantages</a:t>
            </a:r>
            <a:endParaRPr lang="en-US" b="1" dirty="0"/>
          </a:p>
          <a:p>
            <a:r>
              <a:rPr lang="en-US" sz="1600" dirty="0" smtClean="0"/>
              <a:t>Reaches target audiences when they are looking for products, thus having high purchase intent</a:t>
            </a:r>
          </a:p>
          <a:p>
            <a:r>
              <a:rPr lang="en-US" sz="1600" dirty="0" smtClean="0"/>
              <a:t>Ensures that ads are only shown when searchers are searching for relevant products</a:t>
            </a:r>
          </a:p>
          <a:p>
            <a:r>
              <a:rPr lang="en-US" sz="1600" dirty="0" smtClean="0"/>
              <a:t>Advertisers are not required to set up their own website for advertisements</a:t>
            </a:r>
          </a:p>
          <a:p>
            <a:r>
              <a:rPr lang="en-US" sz="1600" dirty="0" smtClean="0"/>
              <a:t>Consumers can identify and compare purchasing options before making a purchasing decision</a:t>
            </a:r>
          </a:p>
          <a:p>
            <a:pPr marL="0" indent="0">
              <a:buNone/>
            </a:pPr>
            <a:endParaRPr lang="en-US" b="1" dirty="0" smtClean="0"/>
          </a:p>
          <a:p>
            <a:pPr marL="0" indent="0">
              <a:buNone/>
            </a:pPr>
            <a:r>
              <a:rPr lang="en-US" b="1" dirty="0" smtClean="0"/>
              <a:t>Disadvantages</a:t>
            </a:r>
          </a:p>
          <a:p>
            <a:r>
              <a:rPr lang="en-US" sz="1600" dirty="0" smtClean="0"/>
              <a:t>Advertisements displayed are based its past performance and relevancy to the user’s search query. However the advertisement finally displayed may not appeal to the users interest</a:t>
            </a:r>
          </a:p>
          <a:p>
            <a:r>
              <a:rPr lang="en-US" sz="1600" dirty="0" smtClean="0"/>
              <a:t>Located in a single Ad unit and is textual hence  may not  capture the attention of the user</a:t>
            </a:r>
            <a:br>
              <a:rPr lang="en-US" sz="1600" dirty="0" smtClean="0"/>
            </a:br>
            <a:r>
              <a:rPr lang="en-US" sz="1600" dirty="0" smtClean="0"/>
              <a:t>Side rail or bar advertisements may not capture the attention of the user</a:t>
            </a:r>
          </a:p>
          <a:p>
            <a:r>
              <a:rPr lang="en-US" sz="1600" dirty="0"/>
              <a:t>C</a:t>
            </a:r>
            <a:r>
              <a:rPr lang="en-US" sz="1600" dirty="0" smtClean="0"/>
              <a:t>ompanies with a lower budgets, or a narrower range of products, may be not be able to compete with larger competitors</a:t>
            </a:r>
          </a:p>
          <a:p>
            <a:r>
              <a:rPr lang="en-US" sz="1600" dirty="0" smtClean="0"/>
              <a:t>Since Pay Per Click has become popular due to its effectiveness, it is costlier than other channels.  Because it is based on competitive bids it can get expensive</a:t>
            </a:r>
          </a:p>
          <a:p>
            <a:endParaRPr lang="en-US" sz="1600" dirty="0"/>
          </a:p>
        </p:txBody>
      </p:sp>
    </p:spTree>
    <p:extLst>
      <p:ext uri="{BB962C8B-B14F-4D97-AF65-F5344CB8AC3E}">
        <p14:creationId xmlns:p14="http://schemas.microsoft.com/office/powerpoint/2010/main" val="182808384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Advertise Using Search?</a:t>
            </a:r>
            <a:endParaRPr lang="en-US" dirty="0"/>
          </a:p>
        </p:txBody>
      </p:sp>
      <p:sp>
        <p:nvSpPr>
          <p:cNvPr id="5" name="Text Placeholder 4"/>
          <p:cNvSpPr>
            <a:spLocks noGrp="1"/>
          </p:cNvSpPr>
          <p:nvPr>
            <p:ph type="body" sz="quarter" idx="10"/>
          </p:nvPr>
        </p:nvSpPr>
        <p:spPr>
          <a:xfrm>
            <a:off x="578090" y="1886536"/>
            <a:ext cx="10857072" cy="2831544"/>
          </a:xfrm>
        </p:spPr>
        <p:txBody>
          <a:bodyPr/>
          <a:lstStyle/>
          <a:p>
            <a:r>
              <a:rPr lang="en-GB" dirty="0" smtClean="0"/>
              <a:t>Higher Return on Investment</a:t>
            </a:r>
          </a:p>
          <a:p>
            <a:r>
              <a:rPr lang="en-GB" dirty="0" smtClean="0"/>
              <a:t>Better targeting</a:t>
            </a:r>
          </a:p>
          <a:p>
            <a:r>
              <a:rPr lang="en-GB" dirty="0" smtClean="0"/>
              <a:t>Expandable audience coverage</a:t>
            </a:r>
          </a:p>
          <a:p>
            <a:r>
              <a:rPr lang="en-GB" dirty="0" smtClean="0"/>
              <a:t>Extensive performance metrics</a:t>
            </a:r>
          </a:p>
          <a:p>
            <a:r>
              <a:rPr lang="en-GB" dirty="0" smtClean="0"/>
              <a:t>Ease of setting and managing campaigns</a:t>
            </a:r>
          </a:p>
          <a:p>
            <a:r>
              <a:rPr lang="en-GB" dirty="0" smtClean="0"/>
              <a:t>Always On</a:t>
            </a:r>
          </a:p>
          <a:p>
            <a:r>
              <a:rPr lang="en-GB" dirty="0" smtClean="0"/>
              <a:t>Active Audience</a:t>
            </a:r>
          </a:p>
          <a:p>
            <a:r>
              <a:rPr lang="en-GB" dirty="0" smtClean="0"/>
              <a:t>User friendly</a:t>
            </a:r>
            <a:endParaRPr lang="en-GB" dirty="0"/>
          </a:p>
        </p:txBody>
      </p:sp>
      <p:grpSp>
        <p:nvGrpSpPr>
          <p:cNvPr id="46" name="Group 45"/>
          <p:cNvGrpSpPr/>
          <p:nvPr/>
        </p:nvGrpSpPr>
        <p:grpSpPr>
          <a:xfrm>
            <a:off x="6006626" y="855630"/>
            <a:ext cx="5479989" cy="5252930"/>
            <a:chOff x="6033520" y="1414585"/>
            <a:chExt cx="5479989" cy="5252930"/>
          </a:xfrm>
          <a:solidFill>
            <a:schemeClr val="tx2">
              <a:lumMod val="75000"/>
            </a:schemeClr>
          </a:solidFill>
        </p:grpSpPr>
        <p:sp>
          <p:nvSpPr>
            <p:cNvPr id="4" name="arrow1"/>
            <p:cNvSpPr/>
            <p:nvPr/>
          </p:nvSpPr>
          <p:spPr>
            <a:xfrm rot="1080000">
              <a:off x="9279297" y="1917252"/>
              <a:ext cx="238825" cy="302325"/>
            </a:xfrm>
            <a:custGeom>
              <a:avLst/>
              <a:gdLst>
                <a:gd name="connsiteX0" fmla="*/ 0 w 238825"/>
                <a:gd name="connsiteY0" fmla="*/ 60465 h 302325"/>
                <a:gd name="connsiteX1" fmla="*/ 119413 w 238825"/>
                <a:gd name="connsiteY1" fmla="*/ 60465 h 302325"/>
                <a:gd name="connsiteX2" fmla="*/ 119413 w 238825"/>
                <a:gd name="connsiteY2" fmla="*/ 0 h 302325"/>
                <a:gd name="connsiteX3" fmla="*/ 238825 w 238825"/>
                <a:gd name="connsiteY3" fmla="*/ 151163 h 302325"/>
                <a:gd name="connsiteX4" fmla="*/ 119413 w 238825"/>
                <a:gd name="connsiteY4" fmla="*/ 302325 h 302325"/>
                <a:gd name="connsiteX5" fmla="*/ 119413 w 238825"/>
                <a:gd name="connsiteY5" fmla="*/ 241860 h 302325"/>
                <a:gd name="connsiteX6" fmla="*/ 0 w 238825"/>
                <a:gd name="connsiteY6" fmla="*/ 241860 h 302325"/>
                <a:gd name="connsiteX7" fmla="*/ 0 w 238825"/>
                <a:gd name="connsiteY7" fmla="*/ 60465 h 30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825" h="302325">
                  <a:moveTo>
                    <a:pt x="0" y="60465"/>
                  </a:moveTo>
                  <a:lnTo>
                    <a:pt x="119413" y="60465"/>
                  </a:lnTo>
                  <a:lnTo>
                    <a:pt x="119413" y="0"/>
                  </a:lnTo>
                  <a:lnTo>
                    <a:pt x="238825" y="151163"/>
                  </a:lnTo>
                  <a:lnTo>
                    <a:pt x="119413" y="302325"/>
                  </a:lnTo>
                  <a:lnTo>
                    <a:pt x="119413" y="241860"/>
                  </a:lnTo>
                  <a:lnTo>
                    <a:pt x="0" y="241860"/>
                  </a:lnTo>
                  <a:lnTo>
                    <a:pt x="0" y="60465"/>
                  </a:lnTo>
                  <a:close/>
                </a:path>
              </a:pathLst>
            </a:custGeom>
            <a:grpFill/>
            <a:ln>
              <a:noFill/>
            </a:ln>
            <a:effectLst/>
          </p:spPr>
          <p:txBody>
            <a:bodyPr spcFirstLastPara="0" vert="horz" wrap="square" lIns="-1" tIns="60464" rIns="71647" bIns="60465"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tabLst/>
                <a:defRPr/>
              </a:pPr>
              <a:endParaRPr kumimoji="0" lang="en-GB" sz="800" b="1" i="0" u="none" strike="noStrike" kern="0" cap="none" spc="0" normalizeH="0" baseline="0" noProof="0" smtClean="0">
                <a:ln>
                  <a:noFill/>
                </a:ln>
                <a:solidFill>
                  <a:srgbClr val="FFFFFF"/>
                </a:solidFill>
                <a:effectLst/>
                <a:uLnTx/>
                <a:uFillTx/>
                <a:latin typeface="Segoe UI" pitchFamily="34" charset="0"/>
                <a:ea typeface="Segoe UI" pitchFamily="34" charset="0"/>
                <a:cs typeface="Segoe UI" pitchFamily="34" charset="0"/>
              </a:endParaRPr>
            </a:p>
          </p:txBody>
        </p:sp>
        <p:sp>
          <p:nvSpPr>
            <p:cNvPr id="6" name="arrow2"/>
            <p:cNvSpPr/>
            <p:nvPr/>
          </p:nvSpPr>
          <p:spPr>
            <a:xfrm rot="3240000">
              <a:off x="10317694" y="2666528"/>
              <a:ext cx="238825" cy="302325"/>
            </a:xfrm>
            <a:custGeom>
              <a:avLst/>
              <a:gdLst>
                <a:gd name="connsiteX0" fmla="*/ 0 w 238825"/>
                <a:gd name="connsiteY0" fmla="*/ 60465 h 302325"/>
                <a:gd name="connsiteX1" fmla="*/ 119413 w 238825"/>
                <a:gd name="connsiteY1" fmla="*/ 60465 h 302325"/>
                <a:gd name="connsiteX2" fmla="*/ 119413 w 238825"/>
                <a:gd name="connsiteY2" fmla="*/ 0 h 302325"/>
                <a:gd name="connsiteX3" fmla="*/ 238825 w 238825"/>
                <a:gd name="connsiteY3" fmla="*/ 151163 h 302325"/>
                <a:gd name="connsiteX4" fmla="*/ 119413 w 238825"/>
                <a:gd name="connsiteY4" fmla="*/ 302325 h 302325"/>
                <a:gd name="connsiteX5" fmla="*/ 119413 w 238825"/>
                <a:gd name="connsiteY5" fmla="*/ 241860 h 302325"/>
                <a:gd name="connsiteX6" fmla="*/ 0 w 238825"/>
                <a:gd name="connsiteY6" fmla="*/ 241860 h 302325"/>
                <a:gd name="connsiteX7" fmla="*/ 0 w 238825"/>
                <a:gd name="connsiteY7" fmla="*/ 60465 h 30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825" h="302325">
                  <a:moveTo>
                    <a:pt x="0" y="60465"/>
                  </a:moveTo>
                  <a:lnTo>
                    <a:pt x="119413" y="60465"/>
                  </a:lnTo>
                  <a:lnTo>
                    <a:pt x="119413" y="0"/>
                  </a:lnTo>
                  <a:lnTo>
                    <a:pt x="238825" y="151163"/>
                  </a:lnTo>
                  <a:lnTo>
                    <a:pt x="119413" y="302325"/>
                  </a:lnTo>
                  <a:lnTo>
                    <a:pt x="119413" y="241860"/>
                  </a:lnTo>
                  <a:lnTo>
                    <a:pt x="0" y="241860"/>
                  </a:lnTo>
                  <a:lnTo>
                    <a:pt x="0" y="60465"/>
                  </a:lnTo>
                  <a:close/>
                </a:path>
              </a:pathLst>
            </a:custGeom>
            <a:grpFill/>
            <a:ln>
              <a:noFill/>
            </a:ln>
            <a:effectLst/>
          </p:spPr>
          <p:txBody>
            <a:bodyPr spcFirstLastPara="0" vert="horz" wrap="square" lIns="0" tIns="60464" rIns="71646" bIns="60465"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tabLst/>
                <a:defRPr/>
              </a:pPr>
              <a:endParaRPr kumimoji="0" lang="en-GB" sz="800" b="1" i="0" u="none" strike="noStrike" kern="0" cap="none" spc="0" normalizeH="0" baseline="0" noProof="0" smtClean="0">
                <a:ln>
                  <a:noFill/>
                </a:ln>
                <a:solidFill>
                  <a:srgbClr val="FFFFFF"/>
                </a:solidFill>
                <a:effectLst/>
                <a:uLnTx/>
                <a:uFillTx/>
                <a:latin typeface="Segoe UI" pitchFamily="34" charset="0"/>
                <a:ea typeface="Segoe UI" pitchFamily="34" charset="0"/>
                <a:cs typeface="Segoe UI" pitchFamily="34" charset="0"/>
              </a:endParaRPr>
            </a:p>
          </p:txBody>
        </p:sp>
        <p:sp>
          <p:nvSpPr>
            <p:cNvPr id="7" name="arrow3"/>
            <p:cNvSpPr/>
            <p:nvPr/>
          </p:nvSpPr>
          <p:spPr>
            <a:xfrm rot="5400000">
              <a:off x="10717362" y="3883060"/>
              <a:ext cx="238825" cy="302325"/>
            </a:xfrm>
            <a:custGeom>
              <a:avLst/>
              <a:gdLst>
                <a:gd name="connsiteX0" fmla="*/ 0 w 238825"/>
                <a:gd name="connsiteY0" fmla="*/ 60465 h 302325"/>
                <a:gd name="connsiteX1" fmla="*/ 119413 w 238825"/>
                <a:gd name="connsiteY1" fmla="*/ 60465 h 302325"/>
                <a:gd name="connsiteX2" fmla="*/ 119413 w 238825"/>
                <a:gd name="connsiteY2" fmla="*/ 0 h 302325"/>
                <a:gd name="connsiteX3" fmla="*/ 238825 w 238825"/>
                <a:gd name="connsiteY3" fmla="*/ 151163 h 302325"/>
                <a:gd name="connsiteX4" fmla="*/ 119413 w 238825"/>
                <a:gd name="connsiteY4" fmla="*/ 302325 h 302325"/>
                <a:gd name="connsiteX5" fmla="*/ 119413 w 238825"/>
                <a:gd name="connsiteY5" fmla="*/ 241860 h 302325"/>
                <a:gd name="connsiteX6" fmla="*/ 0 w 238825"/>
                <a:gd name="connsiteY6" fmla="*/ 241860 h 302325"/>
                <a:gd name="connsiteX7" fmla="*/ 0 w 238825"/>
                <a:gd name="connsiteY7" fmla="*/ 60465 h 30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825" h="302325">
                  <a:moveTo>
                    <a:pt x="0" y="60465"/>
                  </a:moveTo>
                  <a:lnTo>
                    <a:pt x="119413" y="60465"/>
                  </a:lnTo>
                  <a:lnTo>
                    <a:pt x="119413" y="0"/>
                  </a:lnTo>
                  <a:lnTo>
                    <a:pt x="238825" y="151163"/>
                  </a:lnTo>
                  <a:lnTo>
                    <a:pt x="119413" y="302325"/>
                  </a:lnTo>
                  <a:lnTo>
                    <a:pt x="119413" y="241860"/>
                  </a:lnTo>
                  <a:lnTo>
                    <a:pt x="0" y="241860"/>
                  </a:lnTo>
                  <a:lnTo>
                    <a:pt x="0" y="60465"/>
                  </a:lnTo>
                  <a:close/>
                </a:path>
              </a:pathLst>
            </a:custGeom>
            <a:grpFill/>
            <a:ln>
              <a:noFill/>
            </a:ln>
            <a:effectLst/>
          </p:spPr>
          <p:txBody>
            <a:bodyPr spcFirstLastPara="0" vert="horz" wrap="square" lIns="0" tIns="60463" rIns="71646" bIns="60466"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tabLst/>
                <a:defRPr/>
              </a:pPr>
              <a:endParaRPr kumimoji="0" lang="en-GB" sz="800" b="1" i="0" u="none" strike="noStrike" kern="0" cap="none" spc="0" normalizeH="0" baseline="0" noProof="0" smtClean="0">
                <a:ln>
                  <a:noFill/>
                </a:ln>
                <a:solidFill>
                  <a:srgbClr val="FFFFFF"/>
                </a:solidFill>
                <a:effectLst/>
                <a:uLnTx/>
                <a:uFillTx/>
                <a:latin typeface="Segoe UI" pitchFamily="34" charset="0"/>
                <a:ea typeface="Segoe UI" pitchFamily="34" charset="0"/>
                <a:cs typeface="Segoe UI" pitchFamily="34" charset="0"/>
              </a:endParaRPr>
            </a:p>
          </p:txBody>
        </p:sp>
        <p:sp>
          <p:nvSpPr>
            <p:cNvPr id="8" name="arrow4"/>
            <p:cNvSpPr/>
            <p:nvPr/>
          </p:nvSpPr>
          <p:spPr>
            <a:xfrm rot="18360000">
              <a:off x="10325639" y="5102174"/>
              <a:ext cx="238826" cy="302325"/>
            </a:xfrm>
            <a:custGeom>
              <a:avLst/>
              <a:gdLst>
                <a:gd name="connsiteX0" fmla="*/ 0 w 238825"/>
                <a:gd name="connsiteY0" fmla="*/ 60465 h 302325"/>
                <a:gd name="connsiteX1" fmla="*/ 119413 w 238825"/>
                <a:gd name="connsiteY1" fmla="*/ 60465 h 302325"/>
                <a:gd name="connsiteX2" fmla="*/ 119413 w 238825"/>
                <a:gd name="connsiteY2" fmla="*/ 0 h 302325"/>
                <a:gd name="connsiteX3" fmla="*/ 238825 w 238825"/>
                <a:gd name="connsiteY3" fmla="*/ 151163 h 302325"/>
                <a:gd name="connsiteX4" fmla="*/ 119413 w 238825"/>
                <a:gd name="connsiteY4" fmla="*/ 302325 h 302325"/>
                <a:gd name="connsiteX5" fmla="*/ 119413 w 238825"/>
                <a:gd name="connsiteY5" fmla="*/ 241860 h 302325"/>
                <a:gd name="connsiteX6" fmla="*/ 0 w 238825"/>
                <a:gd name="connsiteY6" fmla="*/ 241860 h 302325"/>
                <a:gd name="connsiteX7" fmla="*/ 0 w 238825"/>
                <a:gd name="connsiteY7" fmla="*/ 60465 h 30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825" h="302325">
                  <a:moveTo>
                    <a:pt x="238825" y="241860"/>
                  </a:moveTo>
                  <a:lnTo>
                    <a:pt x="119412" y="241860"/>
                  </a:lnTo>
                  <a:lnTo>
                    <a:pt x="119412" y="302325"/>
                  </a:lnTo>
                  <a:lnTo>
                    <a:pt x="0" y="151162"/>
                  </a:lnTo>
                  <a:lnTo>
                    <a:pt x="119412" y="0"/>
                  </a:lnTo>
                  <a:lnTo>
                    <a:pt x="119412" y="60465"/>
                  </a:lnTo>
                  <a:lnTo>
                    <a:pt x="238825" y="60465"/>
                  </a:lnTo>
                  <a:lnTo>
                    <a:pt x="238825" y="241860"/>
                  </a:lnTo>
                  <a:close/>
                </a:path>
              </a:pathLst>
            </a:custGeom>
            <a:grpFill/>
            <a:ln>
              <a:noFill/>
            </a:ln>
            <a:effectLst/>
          </p:spPr>
          <p:txBody>
            <a:bodyPr spcFirstLastPara="0" vert="horz" wrap="square" lIns="71646" tIns="60464" rIns="1" bIns="60465"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tabLst/>
                <a:defRPr/>
              </a:pPr>
              <a:endParaRPr kumimoji="0" lang="en-GB" sz="800" b="1" i="0" u="none" strike="noStrike" kern="0" cap="none" spc="0" normalizeH="0" baseline="0" noProof="0" smtClean="0">
                <a:ln>
                  <a:noFill/>
                </a:ln>
                <a:solidFill>
                  <a:srgbClr val="FFFFFF"/>
                </a:solidFill>
                <a:effectLst/>
                <a:uLnTx/>
                <a:uFillTx/>
                <a:latin typeface="Segoe UI" pitchFamily="34" charset="0"/>
                <a:ea typeface="Segoe UI" pitchFamily="34" charset="0"/>
                <a:cs typeface="Segoe UI" pitchFamily="34" charset="0"/>
              </a:endParaRPr>
            </a:p>
          </p:txBody>
        </p:sp>
        <p:sp>
          <p:nvSpPr>
            <p:cNvPr id="9" name="arrow5"/>
            <p:cNvSpPr/>
            <p:nvPr/>
          </p:nvSpPr>
          <p:spPr>
            <a:xfrm rot="20520000">
              <a:off x="9292153" y="5858208"/>
              <a:ext cx="238826" cy="302326"/>
            </a:xfrm>
            <a:custGeom>
              <a:avLst/>
              <a:gdLst>
                <a:gd name="connsiteX0" fmla="*/ 0 w 238825"/>
                <a:gd name="connsiteY0" fmla="*/ 60465 h 302325"/>
                <a:gd name="connsiteX1" fmla="*/ 119413 w 238825"/>
                <a:gd name="connsiteY1" fmla="*/ 60465 h 302325"/>
                <a:gd name="connsiteX2" fmla="*/ 119413 w 238825"/>
                <a:gd name="connsiteY2" fmla="*/ 0 h 302325"/>
                <a:gd name="connsiteX3" fmla="*/ 238825 w 238825"/>
                <a:gd name="connsiteY3" fmla="*/ 151163 h 302325"/>
                <a:gd name="connsiteX4" fmla="*/ 119413 w 238825"/>
                <a:gd name="connsiteY4" fmla="*/ 302325 h 302325"/>
                <a:gd name="connsiteX5" fmla="*/ 119413 w 238825"/>
                <a:gd name="connsiteY5" fmla="*/ 241860 h 302325"/>
                <a:gd name="connsiteX6" fmla="*/ 0 w 238825"/>
                <a:gd name="connsiteY6" fmla="*/ 241860 h 302325"/>
                <a:gd name="connsiteX7" fmla="*/ 0 w 238825"/>
                <a:gd name="connsiteY7" fmla="*/ 60465 h 30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825" h="302325">
                  <a:moveTo>
                    <a:pt x="238825" y="241860"/>
                  </a:moveTo>
                  <a:lnTo>
                    <a:pt x="119412" y="241860"/>
                  </a:lnTo>
                  <a:lnTo>
                    <a:pt x="119412" y="302325"/>
                  </a:lnTo>
                  <a:lnTo>
                    <a:pt x="0" y="151162"/>
                  </a:lnTo>
                  <a:lnTo>
                    <a:pt x="119412" y="0"/>
                  </a:lnTo>
                  <a:lnTo>
                    <a:pt x="119412" y="60465"/>
                  </a:lnTo>
                  <a:lnTo>
                    <a:pt x="238825" y="60465"/>
                  </a:lnTo>
                  <a:lnTo>
                    <a:pt x="238825" y="241860"/>
                  </a:lnTo>
                  <a:close/>
                </a:path>
              </a:pathLst>
            </a:custGeom>
            <a:grpFill/>
            <a:ln>
              <a:noFill/>
            </a:ln>
            <a:effectLst/>
          </p:spPr>
          <p:txBody>
            <a:bodyPr spcFirstLastPara="0" vert="horz" wrap="square" lIns="71647" tIns="60465" rIns="0" bIns="60465"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tabLst/>
                <a:defRPr/>
              </a:pPr>
              <a:endParaRPr kumimoji="0" lang="en-GB" sz="800" b="1" i="0" u="none" strike="noStrike" kern="0" cap="none" spc="0" normalizeH="0" baseline="0" noProof="0" smtClean="0">
                <a:ln>
                  <a:noFill/>
                </a:ln>
                <a:solidFill>
                  <a:srgbClr val="FFFFFF"/>
                </a:solidFill>
                <a:effectLst/>
                <a:uLnTx/>
                <a:uFillTx/>
                <a:latin typeface="Segoe UI" pitchFamily="34" charset="0"/>
                <a:ea typeface="Segoe UI" pitchFamily="34" charset="0"/>
                <a:cs typeface="Segoe UI" pitchFamily="34" charset="0"/>
              </a:endParaRPr>
            </a:p>
          </p:txBody>
        </p:sp>
        <p:sp>
          <p:nvSpPr>
            <p:cNvPr id="10" name="arrow7"/>
            <p:cNvSpPr/>
            <p:nvPr/>
          </p:nvSpPr>
          <p:spPr>
            <a:xfrm rot="3240000">
              <a:off x="6973260" y="5113109"/>
              <a:ext cx="238826" cy="302326"/>
            </a:xfrm>
            <a:custGeom>
              <a:avLst/>
              <a:gdLst>
                <a:gd name="connsiteX0" fmla="*/ 0 w 238825"/>
                <a:gd name="connsiteY0" fmla="*/ 60465 h 302325"/>
                <a:gd name="connsiteX1" fmla="*/ 119413 w 238825"/>
                <a:gd name="connsiteY1" fmla="*/ 60465 h 302325"/>
                <a:gd name="connsiteX2" fmla="*/ 119413 w 238825"/>
                <a:gd name="connsiteY2" fmla="*/ 0 h 302325"/>
                <a:gd name="connsiteX3" fmla="*/ 238825 w 238825"/>
                <a:gd name="connsiteY3" fmla="*/ 151163 h 302325"/>
                <a:gd name="connsiteX4" fmla="*/ 119413 w 238825"/>
                <a:gd name="connsiteY4" fmla="*/ 302325 h 302325"/>
                <a:gd name="connsiteX5" fmla="*/ 119413 w 238825"/>
                <a:gd name="connsiteY5" fmla="*/ 241860 h 302325"/>
                <a:gd name="connsiteX6" fmla="*/ 0 w 238825"/>
                <a:gd name="connsiteY6" fmla="*/ 241860 h 302325"/>
                <a:gd name="connsiteX7" fmla="*/ 0 w 238825"/>
                <a:gd name="connsiteY7" fmla="*/ 60465 h 30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825" h="302325">
                  <a:moveTo>
                    <a:pt x="238825" y="241860"/>
                  </a:moveTo>
                  <a:lnTo>
                    <a:pt x="119412" y="241860"/>
                  </a:lnTo>
                  <a:lnTo>
                    <a:pt x="119412" y="302325"/>
                  </a:lnTo>
                  <a:lnTo>
                    <a:pt x="0" y="151162"/>
                  </a:lnTo>
                  <a:lnTo>
                    <a:pt x="119412" y="0"/>
                  </a:lnTo>
                  <a:lnTo>
                    <a:pt x="119412" y="60465"/>
                  </a:lnTo>
                  <a:lnTo>
                    <a:pt x="238825" y="60465"/>
                  </a:lnTo>
                  <a:lnTo>
                    <a:pt x="238825" y="241860"/>
                  </a:lnTo>
                  <a:close/>
                </a:path>
              </a:pathLst>
            </a:custGeom>
            <a:grpFill/>
            <a:ln>
              <a:noFill/>
            </a:ln>
            <a:effectLst/>
          </p:spPr>
          <p:txBody>
            <a:bodyPr spcFirstLastPara="0" vert="horz" wrap="square" lIns="71647" tIns="60466" rIns="0" bIns="60464"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tabLst/>
                <a:defRPr/>
              </a:pPr>
              <a:endParaRPr kumimoji="0" lang="en-US" sz="800" b="1" i="0" u="none" strike="noStrike" kern="0" cap="none" spc="0" normalizeH="0" baseline="0" noProof="0" smtClean="0">
                <a:ln>
                  <a:noFill/>
                </a:ln>
                <a:solidFill>
                  <a:srgbClr val="FFFFFF"/>
                </a:solidFill>
                <a:effectLst/>
                <a:uLnTx/>
                <a:uFillTx/>
                <a:latin typeface="Segoe UI" pitchFamily="34" charset="0"/>
                <a:ea typeface="Segoe UI" pitchFamily="34" charset="0"/>
                <a:cs typeface="Segoe UI" pitchFamily="34" charset="0"/>
              </a:endParaRPr>
            </a:p>
          </p:txBody>
        </p:sp>
        <p:sp>
          <p:nvSpPr>
            <p:cNvPr id="11" name="arrow8"/>
            <p:cNvSpPr/>
            <p:nvPr/>
          </p:nvSpPr>
          <p:spPr>
            <a:xfrm rot="16200000">
              <a:off x="6573593" y="3896579"/>
              <a:ext cx="238825" cy="302325"/>
            </a:xfrm>
            <a:custGeom>
              <a:avLst/>
              <a:gdLst>
                <a:gd name="connsiteX0" fmla="*/ 0 w 238825"/>
                <a:gd name="connsiteY0" fmla="*/ 60465 h 302325"/>
                <a:gd name="connsiteX1" fmla="*/ 119413 w 238825"/>
                <a:gd name="connsiteY1" fmla="*/ 60465 h 302325"/>
                <a:gd name="connsiteX2" fmla="*/ 119413 w 238825"/>
                <a:gd name="connsiteY2" fmla="*/ 0 h 302325"/>
                <a:gd name="connsiteX3" fmla="*/ 238825 w 238825"/>
                <a:gd name="connsiteY3" fmla="*/ 151163 h 302325"/>
                <a:gd name="connsiteX4" fmla="*/ 119413 w 238825"/>
                <a:gd name="connsiteY4" fmla="*/ 302325 h 302325"/>
                <a:gd name="connsiteX5" fmla="*/ 119413 w 238825"/>
                <a:gd name="connsiteY5" fmla="*/ 241860 h 302325"/>
                <a:gd name="connsiteX6" fmla="*/ 0 w 238825"/>
                <a:gd name="connsiteY6" fmla="*/ 241860 h 302325"/>
                <a:gd name="connsiteX7" fmla="*/ 0 w 238825"/>
                <a:gd name="connsiteY7" fmla="*/ 60465 h 30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825" h="302325">
                  <a:moveTo>
                    <a:pt x="0" y="60465"/>
                  </a:moveTo>
                  <a:lnTo>
                    <a:pt x="119413" y="60465"/>
                  </a:lnTo>
                  <a:lnTo>
                    <a:pt x="119413" y="0"/>
                  </a:lnTo>
                  <a:lnTo>
                    <a:pt x="238825" y="151163"/>
                  </a:lnTo>
                  <a:lnTo>
                    <a:pt x="119413" y="302325"/>
                  </a:lnTo>
                  <a:lnTo>
                    <a:pt x="119413" y="241860"/>
                  </a:lnTo>
                  <a:lnTo>
                    <a:pt x="0" y="241860"/>
                  </a:lnTo>
                  <a:lnTo>
                    <a:pt x="0" y="60465"/>
                  </a:lnTo>
                  <a:close/>
                </a:path>
              </a:pathLst>
            </a:custGeom>
            <a:grpFill/>
            <a:ln>
              <a:noFill/>
            </a:ln>
            <a:effectLst/>
          </p:spPr>
          <p:txBody>
            <a:bodyPr spcFirstLastPara="0" vert="horz" wrap="square" lIns="-2" tIns="60465" rIns="71648" bIns="60464"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tabLst/>
                <a:defRPr/>
              </a:pPr>
              <a:endParaRPr kumimoji="0" lang="en-US" sz="800" b="1" i="0" u="none" strike="noStrike" kern="0" cap="none" spc="0" normalizeH="0" baseline="0" noProof="0" smtClean="0">
                <a:ln>
                  <a:noFill/>
                </a:ln>
                <a:solidFill>
                  <a:srgbClr val="FFFFFF"/>
                </a:solidFill>
                <a:effectLst/>
                <a:uLnTx/>
                <a:uFillTx/>
                <a:latin typeface="Segoe UI" pitchFamily="34" charset="0"/>
                <a:ea typeface="Segoe UI" pitchFamily="34" charset="0"/>
                <a:cs typeface="Segoe UI" pitchFamily="34" charset="0"/>
              </a:endParaRPr>
            </a:p>
          </p:txBody>
        </p:sp>
        <p:sp>
          <p:nvSpPr>
            <p:cNvPr id="12" name="arrow9"/>
            <p:cNvSpPr/>
            <p:nvPr/>
          </p:nvSpPr>
          <p:spPr>
            <a:xfrm rot="18360000">
              <a:off x="6965312" y="2677519"/>
              <a:ext cx="238751" cy="302325"/>
            </a:xfrm>
            <a:custGeom>
              <a:avLst/>
              <a:gdLst>
                <a:gd name="connsiteX0" fmla="*/ 0 w 238751"/>
                <a:gd name="connsiteY0" fmla="*/ 60465 h 302325"/>
                <a:gd name="connsiteX1" fmla="*/ 119376 w 238751"/>
                <a:gd name="connsiteY1" fmla="*/ 60465 h 302325"/>
                <a:gd name="connsiteX2" fmla="*/ 119376 w 238751"/>
                <a:gd name="connsiteY2" fmla="*/ 0 h 302325"/>
                <a:gd name="connsiteX3" fmla="*/ 238751 w 238751"/>
                <a:gd name="connsiteY3" fmla="*/ 151163 h 302325"/>
                <a:gd name="connsiteX4" fmla="*/ 119376 w 238751"/>
                <a:gd name="connsiteY4" fmla="*/ 302325 h 302325"/>
                <a:gd name="connsiteX5" fmla="*/ 119376 w 238751"/>
                <a:gd name="connsiteY5" fmla="*/ 241860 h 302325"/>
                <a:gd name="connsiteX6" fmla="*/ 0 w 238751"/>
                <a:gd name="connsiteY6" fmla="*/ 241860 h 302325"/>
                <a:gd name="connsiteX7" fmla="*/ 0 w 238751"/>
                <a:gd name="connsiteY7" fmla="*/ 60465 h 30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751" h="302325">
                  <a:moveTo>
                    <a:pt x="0" y="60465"/>
                  </a:moveTo>
                  <a:lnTo>
                    <a:pt x="119376" y="60465"/>
                  </a:lnTo>
                  <a:lnTo>
                    <a:pt x="119376" y="0"/>
                  </a:lnTo>
                  <a:lnTo>
                    <a:pt x="238751" y="151163"/>
                  </a:lnTo>
                  <a:lnTo>
                    <a:pt x="119376" y="302325"/>
                  </a:lnTo>
                  <a:lnTo>
                    <a:pt x="119376" y="241860"/>
                  </a:lnTo>
                  <a:lnTo>
                    <a:pt x="0" y="241860"/>
                  </a:lnTo>
                  <a:lnTo>
                    <a:pt x="0" y="60465"/>
                  </a:lnTo>
                  <a:close/>
                </a:path>
              </a:pathLst>
            </a:custGeom>
            <a:grpFill/>
            <a:ln>
              <a:noFill/>
            </a:ln>
            <a:effectLst/>
          </p:spPr>
          <p:txBody>
            <a:bodyPr spcFirstLastPara="0" vert="horz" wrap="square" lIns="-1" tIns="60464" rIns="71625" bIns="60465"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tabLst/>
                <a:defRPr/>
              </a:pPr>
              <a:endParaRPr kumimoji="0" lang="en-US" sz="800" b="1" i="0" u="none" strike="noStrike" kern="0" cap="none" spc="0" normalizeH="0" baseline="0" noProof="0" smtClean="0">
                <a:ln>
                  <a:noFill/>
                </a:ln>
                <a:solidFill>
                  <a:srgbClr val="FFFFFF"/>
                </a:solidFill>
                <a:effectLst/>
                <a:uLnTx/>
                <a:uFillTx/>
                <a:latin typeface="Segoe UI" pitchFamily="34" charset="0"/>
                <a:ea typeface="Segoe UI" pitchFamily="34" charset="0"/>
                <a:cs typeface="Segoe UI" pitchFamily="34" charset="0"/>
              </a:endParaRPr>
            </a:p>
          </p:txBody>
        </p:sp>
        <p:sp>
          <p:nvSpPr>
            <p:cNvPr id="13" name="arrow10"/>
            <p:cNvSpPr/>
            <p:nvPr/>
          </p:nvSpPr>
          <p:spPr>
            <a:xfrm rot="20520000">
              <a:off x="7998907" y="1921407"/>
              <a:ext cx="238751" cy="302325"/>
            </a:xfrm>
            <a:custGeom>
              <a:avLst/>
              <a:gdLst>
                <a:gd name="connsiteX0" fmla="*/ 0 w 238751"/>
                <a:gd name="connsiteY0" fmla="*/ 60465 h 302325"/>
                <a:gd name="connsiteX1" fmla="*/ 119376 w 238751"/>
                <a:gd name="connsiteY1" fmla="*/ 60465 h 302325"/>
                <a:gd name="connsiteX2" fmla="*/ 119376 w 238751"/>
                <a:gd name="connsiteY2" fmla="*/ 0 h 302325"/>
                <a:gd name="connsiteX3" fmla="*/ 238751 w 238751"/>
                <a:gd name="connsiteY3" fmla="*/ 151163 h 302325"/>
                <a:gd name="connsiteX4" fmla="*/ 119376 w 238751"/>
                <a:gd name="connsiteY4" fmla="*/ 302325 h 302325"/>
                <a:gd name="connsiteX5" fmla="*/ 119376 w 238751"/>
                <a:gd name="connsiteY5" fmla="*/ 241860 h 302325"/>
                <a:gd name="connsiteX6" fmla="*/ 0 w 238751"/>
                <a:gd name="connsiteY6" fmla="*/ 241860 h 302325"/>
                <a:gd name="connsiteX7" fmla="*/ 0 w 238751"/>
                <a:gd name="connsiteY7" fmla="*/ 60465 h 30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751" h="302325">
                  <a:moveTo>
                    <a:pt x="0" y="60465"/>
                  </a:moveTo>
                  <a:lnTo>
                    <a:pt x="119376" y="60465"/>
                  </a:lnTo>
                  <a:lnTo>
                    <a:pt x="119376" y="0"/>
                  </a:lnTo>
                  <a:lnTo>
                    <a:pt x="238751" y="151163"/>
                  </a:lnTo>
                  <a:lnTo>
                    <a:pt x="119376" y="302325"/>
                  </a:lnTo>
                  <a:lnTo>
                    <a:pt x="119376" y="241860"/>
                  </a:lnTo>
                  <a:lnTo>
                    <a:pt x="0" y="241860"/>
                  </a:lnTo>
                  <a:lnTo>
                    <a:pt x="0" y="60465"/>
                  </a:lnTo>
                  <a:close/>
                </a:path>
              </a:pathLst>
            </a:custGeom>
            <a:grpFill/>
            <a:ln>
              <a:noFill/>
            </a:ln>
            <a:effectLst/>
          </p:spPr>
          <p:txBody>
            <a:bodyPr spcFirstLastPara="0" vert="horz" wrap="square" lIns="-1" tIns="60465" rIns="71625" bIns="60464"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tabLst/>
                <a:defRPr/>
              </a:pPr>
              <a:endParaRPr kumimoji="0" lang="en-US" sz="800" b="1" i="0" u="none" strike="noStrike" kern="0" cap="none" spc="0" normalizeH="0" baseline="0" noProof="0" smtClean="0">
                <a:ln>
                  <a:noFill/>
                </a:ln>
                <a:solidFill>
                  <a:srgbClr val="FFFFFF"/>
                </a:solidFill>
                <a:effectLst/>
                <a:uLnTx/>
                <a:uFillTx/>
                <a:latin typeface="Segoe UI" pitchFamily="34" charset="0"/>
                <a:ea typeface="Segoe UI" pitchFamily="34" charset="0"/>
                <a:cs typeface="Segoe UI" pitchFamily="34" charset="0"/>
              </a:endParaRPr>
            </a:p>
          </p:txBody>
        </p:sp>
        <p:grpSp>
          <p:nvGrpSpPr>
            <p:cNvPr id="14" name="Group 13"/>
            <p:cNvGrpSpPr/>
            <p:nvPr/>
          </p:nvGrpSpPr>
          <p:grpSpPr>
            <a:xfrm>
              <a:off x="8121059" y="1414585"/>
              <a:ext cx="1318968" cy="895777"/>
              <a:chOff x="6420544" y="1414584"/>
              <a:chExt cx="1318968" cy="895777"/>
            </a:xfrm>
            <a:grpFill/>
          </p:grpSpPr>
          <p:sp>
            <p:nvSpPr>
              <p:cNvPr id="15" name="Afforable"/>
              <p:cNvSpPr/>
              <p:nvPr/>
            </p:nvSpPr>
            <p:spPr>
              <a:xfrm>
                <a:off x="6616486" y="1414584"/>
                <a:ext cx="895777" cy="895777"/>
              </a:xfrm>
              <a:custGeom>
                <a:avLst/>
                <a:gdLst>
                  <a:gd name="connsiteX0" fmla="*/ 0 w 895777"/>
                  <a:gd name="connsiteY0" fmla="*/ 447889 h 895777"/>
                  <a:gd name="connsiteX1" fmla="*/ 447889 w 895777"/>
                  <a:gd name="connsiteY1" fmla="*/ 0 h 895777"/>
                  <a:gd name="connsiteX2" fmla="*/ 895778 w 895777"/>
                  <a:gd name="connsiteY2" fmla="*/ 447889 h 895777"/>
                  <a:gd name="connsiteX3" fmla="*/ 447889 w 895777"/>
                  <a:gd name="connsiteY3" fmla="*/ 895778 h 895777"/>
                  <a:gd name="connsiteX4" fmla="*/ 0 w 895777"/>
                  <a:gd name="connsiteY4" fmla="*/ 447889 h 895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777" h="895777">
                    <a:moveTo>
                      <a:pt x="0" y="447889"/>
                    </a:moveTo>
                    <a:cubicBezTo>
                      <a:pt x="0" y="200527"/>
                      <a:pt x="200527" y="0"/>
                      <a:pt x="447889" y="0"/>
                    </a:cubicBezTo>
                    <a:cubicBezTo>
                      <a:pt x="695251" y="0"/>
                      <a:pt x="895778" y="200527"/>
                      <a:pt x="895778" y="447889"/>
                    </a:cubicBezTo>
                    <a:cubicBezTo>
                      <a:pt x="895778" y="695251"/>
                      <a:pt x="695251" y="895778"/>
                      <a:pt x="447889" y="895778"/>
                    </a:cubicBezTo>
                    <a:cubicBezTo>
                      <a:pt x="200527" y="895778"/>
                      <a:pt x="0" y="695251"/>
                      <a:pt x="0" y="447889"/>
                    </a:cubicBezTo>
                    <a:close/>
                  </a:path>
                </a:pathLst>
              </a:custGeom>
              <a:grpFill/>
              <a:ln>
                <a:noFill/>
              </a:ln>
              <a:effectLst/>
            </p:spPr>
            <p:txBody>
              <a:bodyPr spcFirstLastPara="0" vert="horz" wrap="square" lIns="142614" tIns="142614" rIns="142614" bIns="142614" numCol="1" spcCol="1270" anchor="ctr" anchorCtr="0">
                <a:noAutofit/>
              </a:bodyPr>
              <a:lstStyle/>
              <a:p>
                <a:pPr marL="0" marR="0" lvl="0" indent="0" algn="ctr" defTabSz="400050" eaLnBrk="1" fontAlgn="auto" latinLnBrk="0" hangingPunct="1">
                  <a:lnSpc>
                    <a:spcPct val="90000"/>
                  </a:lnSpc>
                  <a:spcBef>
                    <a:spcPct val="0"/>
                  </a:spcBef>
                  <a:spcAft>
                    <a:spcPct val="35000"/>
                  </a:spcAft>
                  <a:buClrTx/>
                  <a:buSzTx/>
                  <a:buFontTx/>
                  <a:buNone/>
                  <a:tabLst/>
                  <a:defRPr/>
                </a:pPr>
                <a:endParaRPr kumimoji="0" lang="en-GB" sz="900" b="1" i="0" u="none" strike="noStrike" kern="0" cap="none" spc="0" normalizeH="0" baseline="0" noProof="0" smtClean="0">
                  <a:ln>
                    <a:noFill/>
                  </a:ln>
                  <a:solidFill>
                    <a:srgbClr val="FFFFFF"/>
                  </a:solidFill>
                  <a:effectLst/>
                  <a:uLnTx/>
                  <a:uFillTx/>
                  <a:latin typeface="Segoe UI" pitchFamily="34" charset="0"/>
                  <a:ea typeface="Segoe UI" pitchFamily="34" charset="0"/>
                  <a:cs typeface="Segoe UI" pitchFamily="34" charset="0"/>
                </a:endParaRPr>
              </a:p>
            </p:txBody>
          </p:sp>
          <p:sp>
            <p:nvSpPr>
              <p:cNvPr id="16" name="Affrodable text"/>
              <p:cNvSpPr txBox="1"/>
              <p:nvPr/>
            </p:nvSpPr>
            <p:spPr>
              <a:xfrm>
                <a:off x="6420544" y="1700808"/>
                <a:ext cx="1318968" cy="276999"/>
              </a:xfrm>
              <a:prstGeom prst="rect">
                <a:avLst/>
              </a:prstGeom>
              <a:noFill/>
            </p:spPr>
            <p:txBody>
              <a:bodyPr wrap="square" rtlCol="0">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FFFFFF"/>
                    </a:solidFill>
                    <a:effectLst/>
                    <a:uLnTx/>
                    <a:uFillTx/>
                    <a:latin typeface="Segoe UI Semibold" pitchFamily="34" charset="0"/>
                    <a:ea typeface="Segoe UI" pitchFamily="34" charset="0"/>
                    <a:cs typeface="Segoe UI" pitchFamily="34" charset="0"/>
                  </a:rPr>
                  <a:t>Affordable</a:t>
                </a:r>
              </a:p>
            </p:txBody>
          </p:sp>
        </p:grpSp>
        <p:grpSp>
          <p:nvGrpSpPr>
            <p:cNvPr id="17" name="Group 16"/>
            <p:cNvGrpSpPr/>
            <p:nvPr/>
          </p:nvGrpSpPr>
          <p:grpSpPr>
            <a:xfrm>
              <a:off x="9597496" y="1830643"/>
              <a:ext cx="895777" cy="895777"/>
              <a:chOff x="7896980" y="1830642"/>
              <a:chExt cx="895777" cy="895777"/>
            </a:xfrm>
            <a:grpFill/>
          </p:grpSpPr>
          <p:sp>
            <p:nvSpPr>
              <p:cNvPr id="18" name="Roli 8"/>
              <p:cNvSpPr/>
              <p:nvPr/>
            </p:nvSpPr>
            <p:spPr>
              <a:xfrm>
                <a:off x="7896980" y="1830642"/>
                <a:ext cx="895777" cy="895777"/>
              </a:xfrm>
              <a:custGeom>
                <a:avLst/>
                <a:gdLst>
                  <a:gd name="connsiteX0" fmla="*/ 0 w 895777"/>
                  <a:gd name="connsiteY0" fmla="*/ 447889 h 895777"/>
                  <a:gd name="connsiteX1" fmla="*/ 447889 w 895777"/>
                  <a:gd name="connsiteY1" fmla="*/ 0 h 895777"/>
                  <a:gd name="connsiteX2" fmla="*/ 895778 w 895777"/>
                  <a:gd name="connsiteY2" fmla="*/ 447889 h 895777"/>
                  <a:gd name="connsiteX3" fmla="*/ 447889 w 895777"/>
                  <a:gd name="connsiteY3" fmla="*/ 895778 h 895777"/>
                  <a:gd name="connsiteX4" fmla="*/ 0 w 895777"/>
                  <a:gd name="connsiteY4" fmla="*/ 447889 h 895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777" h="895777">
                    <a:moveTo>
                      <a:pt x="0" y="447889"/>
                    </a:moveTo>
                    <a:cubicBezTo>
                      <a:pt x="0" y="200527"/>
                      <a:pt x="200527" y="0"/>
                      <a:pt x="447889" y="0"/>
                    </a:cubicBezTo>
                    <a:cubicBezTo>
                      <a:pt x="695251" y="0"/>
                      <a:pt x="895778" y="200527"/>
                      <a:pt x="895778" y="447889"/>
                    </a:cubicBezTo>
                    <a:cubicBezTo>
                      <a:pt x="895778" y="695251"/>
                      <a:pt x="695251" y="895778"/>
                      <a:pt x="447889" y="895778"/>
                    </a:cubicBezTo>
                    <a:cubicBezTo>
                      <a:pt x="200527" y="895778"/>
                      <a:pt x="0" y="695251"/>
                      <a:pt x="0" y="447889"/>
                    </a:cubicBezTo>
                    <a:close/>
                  </a:path>
                </a:pathLst>
              </a:custGeom>
              <a:grpFill/>
              <a:ln>
                <a:noFill/>
              </a:ln>
              <a:effectLst/>
            </p:spPr>
            <p:txBody>
              <a:bodyPr spcFirstLastPara="0" vert="horz" wrap="square" lIns="143884" tIns="143884" rIns="143884" bIns="143884"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endParaRPr kumimoji="0" lang="en-GB" sz="1000" b="1" i="0" u="none" strike="noStrike" kern="0" cap="none" spc="0" normalizeH="0" baseline="0" noProof="0" smtClean="0">
                  <a:ln>
                    <a:noFill/>
                  </a:ln>
                  <a:solidFill>
                    <a:srgbClr val="FFFFFF"/>
                  </a:solidFill>
                  <a:effectLst/>
                  <a:uLnTx/>
                  <a:uFillTx/>
                  <a:latin typeface="Segoe UI" pitchFamily="34" charset="0"/>
                  <a:ea typeface="Segoe UI" pitchFamily="34" charset="0"/>
                  <a:cs typeface="Segoe UI" pitchFamily="34" charset="0"/>
                </a:endParaRPr>
              </a:p>
            </p:txBody>
          </p:sp>
          <p:sp>
            <p:nvSpPr>
              <p:cNvPr id="19" name="ROI text"/>
              <p:cNvSpPr txBox="1"/>
              <p:nvPr/>
            </p:nvSpPr>
            <p:spPr>
              <a:xfrm>
                <a:off x="7968453" y="2151703"/>
                <a:ext cx="776084" cy="276999"/>
              </a:xfrm>
              <a:prstGeom prst="rect">
                <a:avLst/>
              </a:prstGeom>
              <a:grpFill/>
            </p:spPr>
            <p:txBody>
              <a:bodyPr wrap="square" rtlCol="0">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FFFFFF"/>
                    </a:solidFill>
                    <a:effectLst/>
                    <a:uLnTx/>
                    <a:uFillTx/>
                    <a:latin typeface="Segoe UI Semibold" pitchFamily="34" charset="0"/>
                    <a:ea typeface="Segoe UI" pitchFamily="34" charset="0"/>
                    <a:cs typeface="Segoe UI" pitchFamily="34" charset="0"/>
                  </a:rPr>
                  <a:t>ROI</a:t>
                </a:r>
              </a:p>
            </p:txBody>
          </p:sp>
        </p:grpSp>
        <p:grpSp>
          <p:nvGrpSpPr>
            <p:cNvPr id="20" name="Group 19"/>
            <p:cNvGrpSpPr/>
            <p:nvPr/>
          </p:nvGrpSpPr>
          <p:grpSpPr>
            <a:xfrm>
              <a:off x="10194541" y="2919897"/>
              <a:ext cx="1318968" cy="895777"/>
              <a:chOff x="8494026" y="2919896"/>
              <a:chExt cx="1318968" cy="895777"/>
            </a:xfrm>
            <a:grpFill/>
          </p:grpSpPr>
          <p:sp>
            <p:nvSpPr>
              <p:cNvPr id="21" name="targeted 10"/>
              <p:cNvSpPr/>
              <p:nvPr/>
            </p:nvSpPr>
            <p:spPr>
              <a:xfrm>
                <a:off x="8688370" y="2919896"/>
                <a:ext cx="895777" cy="895777"/>
              </a:xfrm>
              <a:custGeom>
                <a:avLst/>
                <a:gdLst>
                  <a:gd name="connsiteX0" fmla="*/ 0 w 895777"/>
                  <a:gd name="connsiteY0" fmla="*/ 447889 h 895777"/>
                  <a:gd name="connsiteX1" fmla="*/ 447889 w 895777"/>
                  <a:gd name="connsiteY1" fmla="*/ 0 h 895777"/>
                  <a:gd name="connsiteX2" fmla="*/ 895778 w 895777"/>
                  <a:gd name="connsiteY2" fmla="*/ 447889 h 895777"/>
                  <a:gd name="connsiteX3" fmla="*/ 447889 w 895777"/>
                  <a:gd name="connsiteY3" fmla="*/ 895778 h 895777"/>
                  <a:gd name="connsiteX4" fmla="*/ 0 w 895777"/>
                  <a:gd name="connsiteY4" fmla="*/ 447889 h 895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777" h="895777">
                    <a:moveTo>
                      <a:pt x="0" y="447889"/>
                    </a:moveTo>
                    <a:cubicBezTo>
                      <a:pt x="0" y="200527"/>
                      <a:pt x="200527" y="0"/>
                      <a:pt x="447889" y="0"/>
                    </a:cubicBezTo>
                    <a:cubicBezTo>
                      <a:pt x="695251" y="0"/>
                      <a:pt x="895778" y="200527"/>
                      <a:pt x="895778" y="447889"/>
                    </a:cubicBezTo>
                    <a:cubicBezTo>
                      <a:pt x="895778" y="695251"/>
                      <a:pt x="695251" y="895778"/>
                      <a:pt x="447889" y="895778"/>
                    </a:cubicBezTo>
                    <a:cubicBezTo>
                      <a:pt x="200527" y="895778"/>
                      <a:pt x="0" y="695251"/>
                      <a:pt x="0" y="447889"/>
                    </a:cubicBezTo>
                    <a:close/>
                  </a:path>
                </a:pathLst>
              </a:custGeom>
              <a:grpFill/>
              <a:ln>
                <a:noFill/>
              </a:ln>
              <a:effectLst/>
            </p:spPr>
            <p:txBody>
              <a:bodyPr spcFirstLastPara="0" vert="horz" wrap="square" lIns="143884" tIns="143884" rIns="143884" bIns="143884"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endParaRPr kumimoji="0" lang="en-GB" sz="1000" b="1" i="0" u="none" strike="noStrike" kern="0" cap="none" spc="0" normalizeH="0" baseline="0" noProof="0" smtClean="0">
                  <a:ln>
                    <a:noFill/>
                  </a:ln>
                  <a:solidFill>
                    <a:srgbClr val="FFFFFF"/>
                  </a:solidFill>
                  <a:effectLst/>
                  <a:uLnTx/>
                  <a:uFillTx/>
                  <a:latin typeface="Segoe UI" pitchFamily="34" charset="0"/>
                  <a:ea typeface="Segoe UI" pitchFamily="34" charset="0"/>
                  <a:cs typeface="Segoe UI" pitchFamily="34" charset="0"/>
                </a:endParaRPr>
              </a:p>
            </p:txBody>
          </p:sp>
          <p:sp>
            <p:nvSpPr>
              <p:cNvPr id="22" name="targeted text"/>
              <p:cNvSpPr txBox="1"/>
              <p:nvPr/>
            </p:nvSpPr>
            <p:spPr>
              <a:xfrm>
                <a:off x="8494026" y="3169433"/>
                <a:ext cx="1318968" cy="276999"/>
              </a:xfrm>
              <a:prstGeom prst="rect">
                <a:avLst/>
              </a:prstGeom>
              <a:noFill/>
            </p:spPr>
            <p:txBody>
              <a:bodyPr wrap="square" rtlCol="0">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FFFF"/>
                    </a:solidFill>
                    <a:effectLst/>
                    <a:uLnTx/>
                    <a:uFillTx/>
                    <a:latin typeface="Segoe UI Semibold" pitchFamily="34" charset="0"/>
                    <a:ea typeface="Segoe UI" pitchFamily="34" charset="0"/>
                    <a:cs typeface="Segoe UI" pitchFamily="34" charset="0"/>
                  </a:rPr>
                  <a:t>Better </a:t>
                </a:r>
              </a:p>
              <a:p>
                <a:pPr marL="0" marR="0" lvl="0" indent="0" algn="ctr" defTabSz="93268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FFFF"/>
                    </a:solidFill>
                    <a:effectLst/>
                    <a:uLnTx/>
                    <a:uFillTx/>
                    <a:latin typeface="Segoe UI Semibold" pitchFamily="34" charset="0"/>
                    <a:ea typeface="Segoe UI" pitchFamily="34" charset="0"/>
                    <a:cs typeface="Segoe UI" pitchFamily="34" charset="0"/>
                  </a:rPr>
                  <a:t>Targeting</a:t>
                </a:r>
              </a:p>
            </p:txBody>
          </p:sp>
        </p:grpSp>
        <p:grpSp>
          <p:nvGrpSpPr>
            <p:cNvPr id="23" name="Group 22"/>
            <p:cNvGrpSpPr/>
            <p:nvPr/>
          </p:nvGrpSpPr>
          <p:grpSpPr>
            <a:xfrm>
              <a:off x="10187473" y="4266289"/>
              <a:ext cx="1318968" cy="895777"/>
              <a:chOff x="8486958" y="4266288"/>
              <a:chExt cx="1318968" cy="895777"/>
            </a:xfrm>
            <a:grpFill/>
          </p:grpSpPr>
          <p:sp>
            <p:nvSpPr>
              <p:cNvPr id="24" name="qualified leads12"/>
              <p:cNvSpPr/>
              <p:nvPr/>
            </p:nvSpPr>
            <p:spPr>
              <a:xfrm>
                <a:off x="8688370" y="4266288"/>
                <a:ext cx="895777" cy="895777"/>
              </a:xfrm>
              <a:custGeom>
                <a:avLst/>
                <a:gdLst>
                  <a:gd name="connsiteX0" fmla="*/ 0 w 895777"/>
                  <a:gd name="connsiteY0" fmla="*/ 447889 h 895777"/>
                  <a:gd name="connsiteX1" fmla="*/ 447889 w 895777"/>
                  <a:gd name="connsiteY1" fmla="*/ 0 h 895777"/>
                  <a:gd name="connsiteX2" fmla="*/ 895778 w 895777"/>
                  <a:gd name="connsiteY2" fmla="*/ 447889 h 895777"/>
                  <a:gd name="connsiteX3" fmla="*/ 447889 w 895777"/>
                  <a:gd name="connsiteY3" fmla="*/ 895778 h 895777"/>
                  <a:gd name="connsiteX4" fmla="*/ 0 w 895777"/>
                  <a:gd name="connsiteY4" fmla="*/ 447889 h 895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777" h="895777">
                    <a:moveTo>
                      <a:pt x="0" y="447889"/>
                    </a:moveTo>
                    <a:cubicBezTo>
                      <a:pt x="0" y="200527"/>
                      <a:pt x="200527" y="0"/>
                      <a:pt x="447889" y="0"/>
                    </a:cubicBezTo>
                    <a:cubicBezTo>
                      <a:pt x="695251" y="0"/>
                      <a:pt x="895778" y="200527"/>
                      <a:pt x="895778" y="447889"/>
                    </a:cubicBezTo>
                    <a:cubicBezTo>
                      <a:pt x="895778" y="695251"/>
                      <a:pt x="695251" y="895778"/>
                      <a:pt x="447889" y="895778"/>
                    </a:cubicBezTo>
                    <a:cubicBezTo>
                      <a:pt x="200527" y="895778"/>
                      <a:pt x="0" y="695251"/>
                      <a:pt x="0" y="447889"/>
                    </a:cubicBezTo>
                    <a:close/>
                  </a:path>
                </a:pathLst>
              </a:custGeom>
              <a:grpFill/>
              <a:ln>
                <a:noFill/>
              </a:ln>
              <a:effectLst/>
            </p:spPr>
            <p:txBody>
              <a:bodyPr spcFirstLastPara="0" vert="horz" wrap="square" lIns="143884" tIns="143884" rIns="143884" bIns="143884"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endParaRPr kumimoji="0" lang="en-GB" sz="1000" b="1" i="0" u="none" strike="noStrike" kern="0" cap="none" spc="0" normalizeH="0" baseline="0" noProof="0" smtClean="0">
                  <a:ln>
                    <a:noFill/>
                  </a:ln>
                  <a:solidFill>
                    <a:srgbClr val="FFFFFF"/>
                  </a:solidFill>
                  <a:effectLst/>
                  <a:uLnTx/>
                  <a:uFillTx/>
                  <a:latin typeface="Segoe UI" pitchFamily="34" charset="0"/>
                  <a:ea typeface="Segoe UI" pitchFamily="34" charset="0"/>
                  <a:cs typeface="Segoe UI" pitchFamily="34" charset="0"/>
                </a:endParaRPr>
              </a:p>
            </p:txBody>
          </p:sp>
          <p:sp>
            <p:nvSpPr>
              <p:cNvPr id="25" name="qualified leads text"/>
              <p:cNvSpPr txBox="1"/>
              <p:nvPr/>
            </p:nvSpPr>
            <p:spPr>
              <a:xfrm>
                <a:off x="8486958" y="4492868"/>
                <a:ext cx="1318968" cy="461665"/>
              </a:xfrm>
              <a:prstGeom prst="rect">
                <a:avLst/>
              </a:prstGeom>
              <a:noFill/>
            </p:spPr>
            <p:txBody>
              <a:bodyPr wrap="square" rtlCol="0">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FFFFFF"/>
                    </a:solidFill>
                    <a:effectLst/>
                    <a:uLnTx/>
                    <a:uFillTx/>
                    <a:latin typeface="Segoe UI Semibold" pitchFamily="34" charset="0"/>
                    <a:ea typeface="Segoe UI" pitchFamily="34" charset="0"/>
                    <a:cs typeface="Segoe UI" pitchFamily="34" charset="0"/>
                  </a:rPr>
                  <a:t>Qualified</a:t>
                </a:r>
                <a:br>
                  <a:rPr kumimoji="0" lang="en-US" sz="1200" b="0" i="0" u="none" strike="noStrike" kern="0" cap="none" spc="0" normalizeH="0" baseline="0" noProof="0" smtClean="0">
                    <a:ln>
                      <a:noFill/>
                    </a:ln>
                    <a:solidFill>
                      <a:srgbClr val="FFFFFF"/>
                    </a:solidFill>
                    <a:effectLst/>
                    <a:uLnTx/>
                    <a:uFillTx/>
                    <a:latin typeface="Segoe UI Semibold" pitchFamily="34" charset="0"/>
                    <a:ea typeface="Segoe UI" pitchFamily="34" charset="0"/>
                    <a:cs typeface="Segoe UI" pitchFamily="34" charset="0"/>
                  </a:rPr>
                </a:br>
                <a:r>
                  <a:rPr kumimoji="0" lang="en-US" sz="1200" b="0" i="0" u="none" strike="noStrike" kern="0" cap="none" spc="0" normalizeH="0" baseline="0" noProof="0" smtClean="0">
                    <a:ln>
                      <a:noFill/>
                    </a:ln>
                    <a:solidFill>
                      <a:srgbClr val="FFFFFF"/>
                    </a:solidFill>
                    <a:effectLst/>
                    <a:uLnTx/>
                    <a:uFillTx/>
                    <a:latin typeface="Segoe UI Semibold" pitchFamily="34" charset="0"/>
                    <a:ea typeface="Segoe UI" pitchFamily="34" charset="0"/>
                    <a:cs typeface="Segoe UI" pitchFamily="34" charset="0"/>
                  </a:rPr>
                  <a:t>Leads</a:t>
                </a:r>
              </a:p>
            </p:txBody>
          </p:sp>
        </p:grpSp>
        <p:grpSp>
          <p:nvGrpSpPr>
            <p:cNvPr id="26" name="Group 25"/>
            <p:cNvGrpSpPr/>
            <p:nvPr/>
          </p:nvGrpSpPr>
          <p:grpSpPr>
            <a:xfrm>
              <a:off x="9403505" y="5311299"/>
              <a:ext cx="1318968" cy="895777"/>
              <a:chOff x="7702990" y="5355542"/>
              <a:chExt cx="1318968" cy="895777"/>
            </a:xfrm>
            <a:grpFill/>
          </p:grpSpPr>
          <p:sp>
            <p:nvSpPr>
              <p:cNvPr id="27" name="scalable14"/>
              <p:cNvSpPr/>
              <p:nvPr/>
            </p:nvSpPr>
            <p:spPr>
              <a:xfrm>
                <a:off x="7896980" y="5355542"/>
                <a:ext cx="895777" cy="895777"/>
              </a:xfrm>
              <a:custGeom>
                <a:avLst/>
                <a:gdLst>
                  <a:gd name="connsiteX0" fmla="*/ 0 w 895777"/>
                  <a:gd name="connsiteY0" fmla="*/ 447889 h 895777"/>
                  <a:gd name="connsiteX1" fmla="*/ 447889 w 895777"/>
                  <a:gd name="connsiteY1" fmla="*/ 0 h 895777"/>
                  <a:gd name="connsiteX2" fmla="*/ 895778 w 895777"/>
                  <a:gd name="connsiteY2" fmla="*/ 447889 h 895777"/>
                  <a:gd name="connsiteX3" fmla="*/ 447889 w 895777"/>
                  <a:gd name="connsiteY3" fmla="*/ 895778 h 895777"/>
                  <a:gd name="connsiteX4" fmla="*/ 0 w 895777"/>
                  <a:gd name="connsiteY4" fmla="*/ 447889 h 895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777" h="895777">
                    <a:moveTo>
                      <a:pt x="0" y="447889"/>
                    </a:moveTo>
                    <a:cubicBezTo>
                      <a:pt x="0" y="200527"/>
                      <a:pt x="200527" y="0"/>
                      <a:pt x="447889" y="0"/>
                    </a:cubicBezTo>
                    <a:cubicBezTo>
                      <a:pt x="695251" y="0"/>
                      <a:pt x="895778" y="200527"/>
                      <a:pt x="895778" y="447889"/>
                    </a:cubicBezTo>
                    <a:cubicBezTo>
                      <a:pt x="895778" y="695251"/>
                      <a:pt x="695251" y="895778"/>
                      <a:pt x="447889" y="895778"/>
                    </a:cubicBezTo>
                    <a:cubicBezTo>
                      <a:pt x="200527" y="895778"/>
                      <a:pt x="0" y="695251"/>
                      <a:pt x="0" y="447889"/>
                    </a:cubicBezTo>
                    <a:close/>
                  </a:path>
                </a:pathLst>
              </a:custGeom>
              <a:grpFill/>
              <a:ln>
                <a:noFill/>
              </a:ln>
              <a:effectLst/>
            </p:spPr>
            <p:txBody>
              <a:bodyPr spcFirstLastPara="0" vert="horz" wrap="square" lIns="143884" tIns="143884" rIns="143884" bIns="143884"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endParaRPr kumimoji="0" lang="en-GB" sz="1000" b="1" i="0" u="none" strike="noStrike" kern="0" cap="none" spc="0" normalizeH="0" baseline="0" noProof="0" smtClean="0">
                  <a:ln>
                    <a:noFill/>
                  </a:ln>
                  <a:solidFill>
                    <a:srgbClr val="FFFFFF"/>
                  </a:solidFill>
                  <a:effectLst/>
                  <a:uLnTx/>
                  <a:uFillTx/>
                  <a:latin typeface="Segoe UI" pitchFamily="34" charset="0"/>
                  <a:ea typeface="Segoe UI" pitchFamily="34" charset="0"/>
                  <a:cs typeface="Segoe UI" pitchFamily="34" charset="0"/>
                </a:endParaRPr>
              </a:p>
            </p:txBody>
          </p:sp>
          <p:sp>
            <p:nvSpPr>
              <p:cNvPr id="28" name="Scalable text"/>
              <p:cNvSpPr txBox="1"/>
              <p:nvPr/>
            </p:nvSpPr>
            <p:spPr>
              <a:xfrm>
                <a:off x="7702990" y="5502699"/>
                <a:ext cx="1318968" cy="276999"/>
              </a:xfrm>
              <a:prstGeom prst="rect">
                <a:avLst/>
              </a:prstGeom>
              <a:noFill/>
            </p:spPr>
            <p:txBody>
              <a:bodyPr wrap="square" rtlCol="0">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smtClean="0">
                    <a:ln>
                      <a:noFill/>
                    </a:ln>
                    <a:solidFill>
                      <a:srgbClr val="FFFFFF"/>
                    </a:solidFill>
                    <a:effectLst/>
                    <a:uLnTx/>
                    <a:uFillTx/>
                    <a:latin typeface="Segoe UI"/>
                  </a:rPr>
                  <a:t>Expandable audience coverage</a:t>
                </a:r>
              </a:p>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rgbClr val="FFFFFF"/>
                  </a:solidFill>
                  <a:effectLst/>
                  <a:uLnTx/>
                  <a:uFillTx/>
                  <a:latin typeface="Segoe UI Semibold" pitchFamily="34" charset="0"/>
                  <a:ea typeface="Segoe UI" pitchFamily="34" charset="0"/>
                  <a:cs typeface="Segoe UI" pitchFamily="34" charset="0"/>
                </a:endParaRPr>
              </a:p>
            </p:txBody>
          </p:sp>
        </p:grpSp>
        <p:grpSp>
          <p:nvGrpSpPr>
            <p:cNvPr id="29" name="Group 28"/>
            <p:cNvGrpSpPr/>
            <p:nvPr/>
          </p:nvGrpSpPr>
          <p:grpSpPr>
            <a:xfrm>
              <a:off x="7987534" y="5771738"/>
              <a:ext cx="1547350" cy="895777"/>
              <a:chOff x="6401060" y="5771600"/>
              <a:chExt cx="1318968" cy="895777"/>
            </a:xfrm>
            <a:grpFill/>
          </p:grpSpPr>
          <p:sp>
            <p:nvSpPr>
              <p:cNvPr id="30" name="Analysis 16"/>
              <p:cNvSpPr/>
              <p:nvPr/>
            </p:nvSpPr>
            <p:spPr>
              <a:xfrm>
                <a:off x="6616486" y="5771600"/>
                <a:ext cx="895777" cy="895777"/>
              </a:xfrm>
              <a:custGeom>
                <a:avLst/>
                <a:gdLst>
                  <a:gd name="connsiteX0" fmla="*/ 0 w 895777"/>
                  <a:gd name="connsiteY0" fmla="*/ 447889 h 895777"/>
                  <a:gd name="connsiteX1" fmla="*/ 447889 w 895777"/>
                  <a:gd name="connsiteY1" fmla="*/ 0 h 895777"/>
                  <a:gd name="connsiteX2" fmla="*/ 895778 w 895777"/>
                  <a:gd name="connsiteY2" fmla="*/ 447889 h 895777"/>
                  <a:gd name="connsiteX3" fmla="*/ 447889 w 895777"/>
                  <a:gd name="connsiteY3" fmla="*/ 895778 h 895777"/>
                  <a:gd name="connsiteX4" fmla="*/ 0 w 895777"/>
                  <a:gd name="connsiteY4" fmla="*/ 447889 h 895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777" h="895777">
                    <a:moveTo>
                      <a:pt x="0" y="447889"/>
                    </a:moveTo>
                    <a:cubicBezTo>
                      <a:pt x="0" y="200527"/>
                      <a:pt x="200527" y="0"/>
                      <a:pt x="447889" y="0"/>
                    </a:cubicBezTo>
                    <a:cubicBezTo>
                      <a:pt x="695251" y="0"/>
                      <a:pt x="895778" y="200527"/>
                      <a:pt x="895778" y="447889"/>
                    </a:cubicBezTo>
                    <a:cubicBezTo>
                      <a:pt x="895778" y="695251"/>
                      <a:pt x="695251" y="895778"/>
                      <a:pt x="447889" y="895778"/>
                    </a:cubicBezTo>
                    <a:cubicBezTo>
                      <a:pt x="200527" y="895778"/>
                      <a:pt x="0" y="695251"/>
                      <a:pt x="0" y="447889"/>
                    </a:cubicBezTo>
                    <a:close/>
                  </a:path>
                </a:pathLst>
              </a:custGeom>
              <a:grpFill/>
              <a:ln>
                <a:noFill/>
              </a:ln>
              <a:effectLst/>
            </p:spPr>
            <p:txBody>
              <a:bodyPr spcFirstLastPara="0" vert="horz" wrap="square" lIns="143884" tIns="143884" rIns="143884" bIns="143884"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endParaRPr kumimoji="0" lang="en-GB" sz="1000" b="1" i="0" u="none" strike="noStrike" kern="0" cap="none" spc="0" normalizeH="0" baseline="0" noProof="0" smtClean="0">
                  <a:ln>
                    <a:noFill/>
                  </a:ln>
                  <a:solidFill>
                    <a:srgbClr val="FFFFFF"/>
                  </a:solidFill>
                  <a:effectLst/>
                  <a:uLnTx/>
                  <a:uFillTx/>
                  <a:latin typeface="Segoe UI" pitchFamily="34" charset="0"/>
                  <a:ea typeface="Segoe UI" pitchFamily="34" charset="0"/>
                  <a:cs typeface="Segoe UI" pitchFamily="34" charset="0"/>
                </a:endParaRPr>
              </a:p>
            </p:txBody>
          </p:sp>
          <p:sp>
            <p:nvSpPr>
              <p:cNvPr id="31" name="Analysis text"/>
              <p:cNvSpPr txBox="1"/>
              <p:nvPr/>
            </p:nvSpPr>
            <p:spPr>
              <a:xfrm>
                <a:off x="6401060" y="5889258"/>
                <a:ext cx="1318968" cy="276999"/>
              </a:xfrm>
              <a:prstGeom prst="rect">
                <a:avLst/>
              </a:prstGeom>
              <a:noFill/>
            </p:spPr>
            <p:txBody>
              <a:bodyPr wrap="square" rtlCol="0">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smtClean="0">
                    <a:ln>
                      <a:noFill/>
                    </a:ln>
                    <a:solidFill>
                      <a:srgbClr val="FFFFFF"/>
                    </a:solidFill>
                    <a:effectLst/>
                    <a:uLnTx/>
                    <a:uFillTx/>
                    <a:latin typeface="Segoe UI"/>
                  </a:rPr>
                  <a:t>Handy </a:t>
                </a:r>
              </a:p>
              <a:p>
                <a:pPr marL="0" marR="0" lvl="0" indent="0" algn="ctr" defTabSz="932688"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smtClean="0">
                    <a:ln>
                      <a:noFill/>
                    </a:ln>
                    <a:solidFill>
                      <a:srgbClr val="FFFFFF"/>
                    </a:solidFill>
                    <a:effectLst/>
                    <a:uLnTx/>
                    <a:uFillTx/>
                    <a:latin typeface="Segoe UI"/>
                  </a:rPr>
                  <a:t>performance analysis</a:t>
                </a:r>
              </a:p>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rgbClr val="FFFFFF"/>
                  </a:solidFill>
                  <a:effectLst/>
                  <a:uLnTx/>
                  <a:uFillTx/>
                  <a:latin typeface="Segoe UI Semibold" pitchFamily="34" charset="0"/>
                  <a:ea typeface="Segoe UI" pitchFamily="34" charset="0"/>
                  <a:cs typeface="Segoe UI" pitchFamily="34" charset="0"/>
                </a:endParaRPr>
              </a:p>
            </p:txBody>
          </p:sp>
        </p:grpSp>
        <p:grpSp>
          <p:nvGrpSpPr>
            <p:cNvPr id="32" name="Group 31"/>
            <p:cNvGrpSpPr/>
            <p:nvPr/>
          </p:nvGrpSpPr>
          <p:grpSpPr>
            <a:xfrm>
              <a:off x="6721088" y="5355543"/>
              <a:ext cx="1454203" cy="895777"/>
              <a:chOff x="5123810" y="5355542"/>
              <a:chExt cx="1318968" cy="895777"/>
            </a:xfrm>
            <a:grpFill/>
          </p:grpSpPr>
          <p:sp>
            <p:nvSpPr>
              <p:cNvPr id="33" name="Ease of business 18"/>
              <p:cNvSpPr/>
              <p:nvPr/>
            </p:nvSpPr>
            <p:spPr>
              <a:xfrm>
                <a:off x="5335991" y="5355542"/>
                <a:ext cx="895777" cy="895777"/>
              </a:xfrm>
              <a:custGeom>
                <a:avLst/>
                <a:gdLst>
                  <a:gd name="connsiteX0" fmla="*/ 0 w 895777"/>
                  <a:gd name="connsiteY0" fmla="*/ 447889 h 895777"/>
                  <a:gd name="connsiteX1" fmla="*/ 447889 w 895777"/>
                  <a:gd name="connsiteY1" fmla="*/ 0 h 895777"/>
                  <a:gd name="connsiteX2" fmla="*/ 895778 w 895777"/>
                  <a:gd name="connsiteY2" fmla="*/ 447889 h 895777"/>
                  <a:gd name="connsiteX3" fmla="*/ 447889 w 895777"/>
                  <a:gd name="connsiteY3" fmla="*/ 895778 h 895777"/>
                  <a:gd name="connsiteX4" fmla="*/ 0 w 895777"/>
                  <a:gd name="connsiteY4" fmla="*/ 447889 h 895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777" h="895777">
                    <a:moveTo>
                      <a:pt x="0" y="447889"/>
                    </a:moveTo>
                    <a:cubicBezTo>
                      <a:pt x="0" y="200527"/>
                      <a:pt x="200527" y="0"/>
                      <a:pt x="447889" y="0"/>
                    </a:cubicBezTo>
                    <a:cubicBezTo>
                      <a:pt x="695251" y="0"/>
                      <a:pt x="895778" y="200527"/>
                      <a:pt x="895778" y="447889"/>
                    </a:cubicBezTo>
                    <a:cubicBezTo>
                      <a:pt x="895778" y="695251"/>
                      <a:pt x="695251" y="895778"/>
                      <a:pt x="447889" y="895778"/>
                    </a:cubicBezTo>
                    <a:cubicBezTo>
                      <a:pt x="200527" y="895778"/>
                      <a:pt x="0" y="695251"/>
                      <a:pt x="0" y="447889"/>
                    </a:cubicBezTo>
                    <a:close/>
                  </a:path>
                </a:pathLst>
              </a:custGeom>
              <a:grpFill/>
              <a:ln>
                <a:noFill/>
              </a:ln>
              <a:effectLst/>
            </p:spPr>
            <p:txBody>
              <a:bodyPr spcFirstLastPara="0" vert="horz" wrap="square" lIns="143884" tIns="143884" rIns="143884" bIns="143884"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endParaRPr kumimoji="0" lang="en-GB" sz="1000" b="1" i="0" u="none" strike="noStrike" kern="0" cap="none" spc="0" normalizeH="0" baseline="0" noProof="0" smtClean="0">
                  <a:ln>
                    <a:noFill/>
                  </a:ln>
                  <a:solidFill>
                    <a:srgbClr val="FFFFFF"/>
                  </a:solidFill>
                  <a:effectLst/>
                  <a:uLnTx/>
                  <a:uFillTx/>
                  <a:latin typeface="Segoe UI" pitchFamily="34" charset="0"/>
                  <a:ea typeface="Segoe UI" pitchFamily="34" charset="0"/>
                  <a:cs typeface="Segoe UI" pitchFamily="34" charset="0"/>
                </a:endParaRPr>
              </a:p>
            </p:txBody>
          </p:sp>
          <p:sp>
            <p:nvSpPr>
              <p:cNvPr id="34" name="Ease of business text"/>
              <p:cNvSpPr txBox="1"/>
              <p:nvPr/>
            </p:nvSpPr>
            <p:spPr>
              <a:xfrm>
                <a:off x="5123810" y="5436196"/>
                <a:ext cx="1318968" cy="646331"/>
              </a:xfrm>
              <a:prstGeom prst="rect">
                <a:avLst/>
              </a:prstGeom>
              <a:noFill/>
            </p:spPr>
            <p:txBody>
              <a:bodyPr wrap="square" rtlCol="0">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FFFFFF"/>
                    </a:solidFill>
                    <a:effectLst/>
                    <a:uLnTx/>
                    <a:uFillTx/>
                    <a:latin typeface="Segoe UI Semibold" pitchFamily="34" charset="0"/>
                    <a:ea typeface="Segoe UI" pitchFamily="34" charset="0"/>
                    <a:cs typeface="Segoe UI" pitchFamily="34" charset="0"/>
                  </a:rPr>
                  <a:t>Ease</a:t>
                </a:r>
                <a:br>
                  <a:rPr kumimoji="0" lang="en-US" sz="1200" b="0" i="0" u="none" strike="noStrike" kern="0" cap="none" spc="0" normalizeH="0" baseline="0" noProof="0" smtClean="0">
                    <a:ln>
                      <a:noFill/>
                    </a:ln>
                    <a:solidFill>
                      <a:srgbClr val="FFFFFF"/>
                    </a:solidFill>
                    <a:effectLst/>
                    <a:uLnTx/>
                    <a:uFillTx/>
                    <a:latin typeface="Segoe UI Semibold" pitchFamily="34" charset="0"/>
                    <a:ea typeface="Segoe UI" pitchFamily="34" charset="0"/>
                    <a:cs typeface="Segoe UI" pitchFamily="34" charset="0"/>
                  </a:rPr>
                </a:br>
                <a:r>
                  <a:rPr kumimoji="0" lang="en-US" sz="1200" b="0" i="0" u="none" strike="noStrike" kern="0" cap="none" spc="0" normalizeH="0" baseline="0" noProof="0" smtClean="0">
                    <a:ln>
                      <a:noFill/>
                    </a:ln>
                    <a:solidFill>
                      <a:srgbClr val="FFFFFF"/>
                    </a:solidFill>
                    <a:effectLst/>
                    <a:uLnTx/>
                    <a:uFillTx/>
                    <a:latin typeface="Segoe UI Semibold" pitchFamily="34" charset="0"/>
                    <a:ea typeface="Segoe UI" pitchFamily="34" charset="0"/>
                    <a:cs typeface="Segoe UI" pitchFamily="34" charset="0"/>
                  </a:rPr>
                  <a:t>of</a:t>
                </a:r>
                <a:br>
                  <a:rPr kumimoji="0" lang="en-US" sz="1200" b="0" i="0" u="none" strike="noStrike" kern="0" cap="none" spc="0" normalizeH="0" baseline="0" noProof="0" smtClean="0">
                    <a:ln>
                      <a:noFill/>
                    </a:ln>
                    <a:solidFill>
                      <a:srgbClr val="FFFFFF"/>
                    </a:solidFill>
                    <a:effectLst/>
                    <a:uLnTx/>
                    <a:uFillTx/>
                    <a:latin typeface="Segoe UI Semibold" pitchFamily="34" charset="0"/>
                    <a:ea typeface="Segoe UI" pitchFamily="34" charset="0"/>
                    <a:cs typeface="Segoe UI" pitchFamily="34" charset="0"/>
                  </a:rPr>
                </a:br>
                <a:r>
                  <a:rPr kumimoji="0" lang="en-US" sz="1200" b="0" i="0" u="none" strike="noStrike" kern="0" cap="none" spc="0" normalizeH="0" baseline="0" noProof="0" smtClean="0">
                    <a:ln>
                      <a:noFill/>
                    </a:ln>
                    <a:solidFill>
                      <a:srgbClr val="FFFFFF"/>
                    </a:solidFill>
                    <a:effectLst/>
                    <a:uLnTx/>
                    <a:uFillTx/>
                    <a:latin typeface="Segoe UI Semibold" pitchFamily="34" charset="0"/>
                    <a:ea typeface="Segoe UI" pitchFamily="34" charset="0"/>
                    <a:cs typeface="Segoe UI" pitchFamily="34" charset="0"/>
                  </a:rPr>
                  <a:t>Business</a:t>
                </a:r>
              </a:p>
            </p:txBody>
          </p:sp>
        </p:grpSp>
        <p:grpSp>
          <p:nvGrpSpPr>
            <p:cNvPr id="35" name="Group 34"/>
            <p:cNvGrpSpPr/>
            <p:nvPr/>
          </p:nvGrpSpPr>
          <p:grpSpPr>
            <a:xfrm>
              <a:off x="6033520" y="4266289"/>
              <a:ext cx="1318968" cy="895777"/>
              <a:chOff x="4333005" y="4266288"/>
              <a:chExt cx="1318968" cy="895777"/>
            </a:xfrm>
            <a:grpFill/>
          </p:grpSpPr>
          <p:sp>
            <p:nvSpPr>
              <p:cNvPr id="36" name="Alwasy on 20"/>
              <p:cNvSpPr/>
              <p:nvPr/>
            </p:nvSpPr>
            <p:spPr>
              <a:xfrm>
                <a:off x="4544601" y="4266288"/>
                <a:ext cx="895777" cy="895777"/>
              </a:xfrm>
              <a:custGeom>
                <a:avLst/>
                <a:gdLst>
                  <a:gd name="connsiteX0" fmla="*/ 0 w 895777"/>
                  <a:gd name="connsiteY0" fmla="*/ 447889 h 895777"/>
                  <a:gd name="connsiteX1" fmla="*/ 447889 w 895777"/>
                  <a:gd name="connsiteY1" fmla="*/ 0 h 895777"/>
                  <a:gd name="connsiteX2" fmla="*/ 895778 w 895777"/>
                  <a:gd name="connsiteY2" fmla="*/ 447889 h 895777"/>
                  <a:gd name="connsiteX3" fmla="*/ 447889 w 895777"/>
                  <a:gd name="connsiteY3" fmla="*/ 895778 h 895777"/>
                  <a:gd name="connsiteX4" fmla="*/ 0 w 895777"/>
                  <a:gd name="connsiteY4" fmla="*/ 447889 h 895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777" h="895777">
                    <a:moveTo>
                      <a:pt x="0" y="447889"/>
                    </a:moveTo>
                    <a:cubicBezTo>
                      <a:pt x="0" y="200527"/>
                      <a:pt x="200527" y="0"/>
                      <a:pt x="447889" y="0"/>
                    </a:cubicBezTo>
                    <a:cubicBezTo>
                      <a:pt x="695251" y="0"/>
                      <a:pt x="895778" y="200527"/>
                      <a:pt x="895778" y="447889"/>
                    </a:cubicBezTo>
                    <a:cubicBezTo>
                      <a:pt x="895778" y="695251"/>
                      <a:pt x="695251" y="895778"/>
                      <a:pt x="447889" y="895778"/>
                    </a:cubicBezTo>
                    <a:cubicBezTo>
                      <a:pt x="200527" y="895778"/>
                      <a:pt x="0" y="695251"/>
                      <a:pt x="0" y="447889"/>
                    </a:cubicBezTo>
                    <a:close/>
                  </a:path>
                </a:pathLst>
              </a:custGeom>
              <a:grpFill/>
              <a:ln>
                <a:noFill/>
              </a:ln>
              <a:effectLst/>
            </p:spPr>
            <p:txBody>
              <a:bodyPr spcFirstLastPara="0" vert="horz" wrap="square" lIns="143884" tIns="143884" rIns="143884" bIns="143884"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endParaRPr kumimoji="0" lang="en-GB" sz="1000" b="1" i="0" u="none" strike="noStrike" kern="0" cap="none" spc="0" normalizeH="0" baseline="0" noProof="0" smtClean="0">
                  <a:ln>
                    <a:noFill/>
                  </a:ln>
                  <a:solidFill>
                    <a:srgbClr val="FFFFFF"/>
                  </a:solidFill>
                  <a:effectLst/>
                  <a:uLnTx/>
                  <a:uFillTx/>
                  <a:latin typeface="Segoe UI" pitchFamily="34" charset="0"/>
                  <a:ea typeface="Segoe UI" pitchFamily="34" charset="0"/>
                  <a:cs typeface="Segoe UI" pitchFamily="34" charset="0"/>
                </a:endParaRPr>
              </a:p>
            </p:txBody>
          </p:sp>
          <p:sp>
            <p:nvSpPr>
              <p:cNvPr id="37" name="Alwasy on text"/>
              <p:cNvSpPr txBox="1"/>
              <p:nvPr/>
            </p:nvSpPr>
            <p:spPr>
              <a:xfrm>
                <a:off x="4333005" y="4483342"/>
                <a:ext cx="1318968" cy="461665"/>
              </a:xfrm>
              <a:prstGeom prst="rect">
                <a:avLst/>
              </a:prstGeom>
              <a:noFill/>
            </p:spPr>
            <p:txBody>
              <a:bodyPr wrap="square" rtlCol="0">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FFFFFF"/>
                    </a:solidFill>
                    <a:effectLst/>
                    <a:uLnTx/>
                    <a:uFillTx/>
                    <a:latin typeface="Segoe UI Semibold" pitchFamily="34" charset="0"/>
                    <a:ea typeface="Segoe UI" pitchFamily="34" charset="0"/>
                    <a:cs typeface="Segoe UI" pitchFamily="34" charset="0"/>
                  </a:rPr>
                  <a:t>Always</a:t>
                </a:r>
                <a:br>
                  <a:rPr kumimoji="0" lang="en-US" sz="1200" b="0" i="0" u="none" strike="noStrike" kern="0" cap="none" spc="0" normalizeH="0" baseline="0" noProof="0" smtClean="0">
                    <a:ln>
                      <a:noFill/>
                    </a:ln>
                    <a:solidFill>
                      <a:srgbClr val="FFFFFF"/>
                    </a:solidFill>
                    <a:effectLst/>
                    <a:uLnTx/>
                    <a:uFillTx/>
                    <a:latin typeface="Segoe UI Semibold" pitchFamily="34" charset="0"/>
                    <a:ea typeface="Segoe UI" pitchFamily="34" charset="0"/>
                    <a:cs typeface="Segoe UI" pitchFamily="34" charset="0"/>
                  </a:rPr>
                </a:br>
                <a:r>
                  <a:rPr kumimoji="0" lang="en-US" sz="1200" b="0" i="0" u="none" strike="noStrike" kern="0" cap="none" spc="0" normalizeH="0" baseline="0" noProof="0" smtClean="0">
                    <a:ln>
                      <a:noFill/>
                    </a:ln>
                    <a:solidFill>
                      <a:srgbClr val="FFFFFF"/>
                    </a:solidFill>
                    <a:effectLst/>
                    <a:uLnTx/>
                    <a:uFillTx/>
                    <a:latin typeface="Segoe UI Semibold" pitchFamily="34" charset="0"/>
                    <a:ea typeface="Segoe UI" pitchFamily="34" charset="0"/>
                    <a:cs typeface="Segoe UI" pitchFamily="34" charset="0"/>
                  </a:rPr>
                  <a:t>On</a:t>
                </a:r>
              </a:p>
            </p:txBody>
          </p:sp>
        </p:grpSp>
        <p:grpSp>
          <p:nvGrpSpPr>
            <p:cNvPr id="38" name="Group 37"/>
            <p:cNvGrpSpPr/>
            <p:nvPr/>
          </p:nvGrpSpPr>
          <p:grpSpPr>
            <a:xfrm>
              <a:off x="6044013" y="2919897"/>
              <a:ext cx="1318968" cy="895777"/>
              <a:chOff x="4343498" y="2919896"/>
              <a:chExt cx="1318968" cy="895777"/>
            </a:xfrm>
            <a:grpFill/>
          </p:grpSpPr>
          <p:sp>
            <p:nvSpPr>
              <p:cNvPr id="39" name="active audience 22"/>
              <p:cNvSpPr/>
              <p:nvPr/>
            </p:nvSpPr>
            <p:spPr>
              <a:xfrm>
                <a:off x="4544601" y="2919896"/>
                <a:ext cx="895777" cy="895777"/>
              </a:xfrm>
              <a:custGeom>
                <a:avLst/>
                <a:gdLst>
                  <a:gd name="connsiteX0" fmla="*/ 0 w 895777"/>
                  <a:gd name="connsiteY0" fmla="*/ 447889 h 895777"/>
                  <a:gd name="connsiteX1" fmla="*/ 447889 w 895777"/>
                  <a:gd name="connsiteY1" fmla="*/ 0 h 895777"/>
                  <a:gd name="connsiteX2" fmla="*/ 895778 w 895777"/>
                  <a:gd name="connsiteY2" fmla="*/ 447889 h 895777"/>
                  <a:gd name="connsiteX3" fmla="*/ 447889 w 895777"/>
                  <a:gd name="connsiteY3" fmla="*/ 895778 h 895777"/>
                  <a:gd name="connsiteX4" fmla="*/ 0 w 895777"/>
                  <a:gd name="connsiteY4" fmla="*/ 447889 h 895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777" h="895777">
                    <a:moveTo>
                      <a:pt x="0" y="447889"/>
                    </a:moveTo>
                    <a:cubicBezTo>
                      <a:pt x="0" y="200527"/>
                      <a:pt x="200527" y="0"/>
                      <a:pt x="447889" y="0"/>
                    </a:cubicBezTo>
                    <a:cubicBezTo>
                      <a:pt x="695251" y="0"/>
                      <a:pt x="895778" y="200527"/>
                      <a:pt x="895778" y="447889"/>
                    </a:cubicBezTo>
                    <a:cubicBezTo>
                      <a:pt x="895778" y="695251"/>
                      <a:pt x="695251" y="895778"/>
                      <a:pt x="447889" y="895778"/>
                    </a:cubicBezTo>
                    <a:cubicBezTo>
                      <a:pt x="200527" y="895778"/>
                      <a:pt x="0" y="695251"/>
                      <a:pt x="0" y="447889"/>
                    </a:cubicBezTo>
                    <a:close/>
                  </a:path>
                </a:pathLst>
              </a:custGeom>
              <a:grpFill/>
              <a:ln>
                <a:noFill/>
              </a:ln>
              <a:effectLst/>
            </p:spPr>
            <p:txBody>
              <a:bodyPr spcFirstLastPara="0" vert="horz" wrap="square" lIns="143884" tIns="143884" rIns="143884" bIns="143884"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endParaRPr kumimoji="0" lang="en-GB" sz="1000" b="1" i="0" u="none" strike="noStrike" kern="0" cap="none" spc="0" normalizeH="0" baseline="0" noProof="0" smtClean="0">
                  <a:ln>
                    <a:noFill/>
                  </a:ln>
                  <a:solidFill>
                    <a:srgbClr val="FFFFFF"/>
                  </a:solidFill>
                  <a:effectLst/>
                  <a:uLnTx/>
                  <a:uFillTx/>
                  <a:latin typeface="Segoe UI" pitchFamily="34" charset="0"/>
                  <a:ea typeface="Segoe UI" pitchFamily="34" charset="0"/>
                  <a:cs typeface="Segoe UI" pitchFamily="34" charset="0"/>
                </a:endParaRPr>
              </a:p>
            </p:txBody>
          </p:sp>
          <p:sp>
            <p:nvSpPr>
              <p:cNvPr id="40" name="active audience text"/>
              <p:cNvSpPr txBox="1"/>
              <p:nvPr/>
            </p:nvSpPr>
            <p:spPr>
              <a:xfrm>
                <a:off x="4343498" y="3118574"/>
                <a:ext cx="1318968" cy="461665"/>
              </a:xfrm>
              <a:prstGeom prst="rect">
                <a:avLst/>
              </a:prstGeom>
              <a:noFill/>
            </p:spPr>
            <p:txBody>
              <a:bodyPr wrap="square" rtlCol="0">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FFFF"/>
                    </a:solidFill>
                    <a:effectLst/>
                    <a:uLnTx/>
                    <a:uFillTx/>
                    <a:latin typeface="Segoe UI Semibold" pitchFamily="34" charset="0"/>
                    <a:ea typeface="Segoe UI" pitchFamily="34" charset="0"/>
                    <a:cs typeface="Segoe UI" pitchFamily="34" charset="0"/>
                  </a:rPr>
                  <a:t>Active </a:t>
                </a:r>
                <a:br>
                  <a:rPr kumimoji="0" lang="en-US" sz="1200" b="0" i="0" u="none" strike="noStrike" kern="0" cap="none" spc="0" normalizeH="0" baseline="0" noProof="0" dirty="0" smtClean="0">
                    <a:ln>
                      <a:noFill/>
                    </a:ln>
                    <a:solidFill>
                      <a:srgbClr val="FFFFFF"/>
                    </a:solidFill>
                    <a:effectLst/>
                    <a:uLnTx/>
                    <a:uFillTx/>
                    <a:latin typeface="Segoe UI Semibold" pitchFamily="34" charset="0"/>
                    <a:ea typeface="Segoe UI" pitchFamily="34" charset="0"/>
                    <a:cs typeface="Segoe UI" pitchFamily="34" charset="0"/>
                  </a:rPr>
                </a:br>
                <a:r>
                  <a:rPr kumimoji="0" lang="en-US" sz="1200" b="0" i="0" u="none" strike="noStrike" kern="0" cap="none" spc="0" normalizeH="0" baseline="0" noProof="0" dirty="0" smtClean="0">
                    <a:ln>
                      <a:noFill/>
                    </a:ln>
                    <a:solidFill>
                      <a:srgbClr val="FFFFFF"/>
                    </a:solidFill>
                    <a:effectLst/>
                    <a:uLnTx/>
                    <a:uFillTx/>
                    <a:latin typeface="Segoe UI Semibold" pitchFamily="34" charset="0"/>
                    <a:ea typeface="Segoe UI" pitchFamily="34" charset="0"/>
                    <a:cs typeface="Segoe UI" pitchFamily="34" charset="0"/>
                  </a:rPr>
                  <a:t>Audience</a:t>
                </a:r>
              </a:p>
            </p:txBody>
          </p:sp>
        </p:grpSp>
        <p:grpSp>
          <p:nvGrpSpPr>
            <p:cNvPr id="41" name="Group 40"/>
            <p:cNvGrpSpPr/>
            <p:nvPr/>
          </p:nvGrpSpPr>
          <p:grpSpPr>
            <a:xfrm>
              <a:off x="6828544" y="1830504"/>
              <a:ext cx="1318968" cy="896055"/>
              <a:chOff x="5128029" y="1830503"/>
              <a:chExt cx="1318968" cy="896055"/>
            </a:xfrm>
            <a:grpFill/>
          </p:grpSpPr>
          <p:sp>
            <p:nvSpPr>
              <p:cNvPr id="42" name="Control  24"/>
              <p:cNvSpPr/>
              <p:nvPr/>
            </p:nvSpPr>
            <p:spPr>
              <a:xfrm>
                <a:off x="5335852" y="1830503"/>
                <a:ext cx="896055" cy="896055"/>
              </a:xfrm>
              <a:custGeom>
                <a:avLst/>
                <a:gdLst>
                  <a:gd name="connsiteX0" fmla="*/ 0 w 896055"/>
                  <a:gd name="connsiteY0" fmla="*/ 448028 h 896055"/>
                  <a:gd name="connsiteX1" fmla="*/ 448028 w 896055"/>
                  <a:gd name="connsiteY1" fmla="*/ 0 h 896055"/>
                  <a:gd name="connsiteX2" fmla="*/ 896056 w 896055"/>
                  <a:gd name="connsiteY2" fmla="*/ 448028 h 896055"/>
                  <a:gd name="connsiteX3" fmla="*/ 448028 w 896055"/>
                  <a:gd name="connsiteY3" fmla="*/ 896056 h 896055"/>
                  <a:gd name="connsiteX4" fmla="*/ 0 w 896055"/>
                  <a:gd name="connsiteY4" fmla="*/ 448028 h 89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055" h="896055">
                    <a:moveTo>
                      <a:pt x="0" y="448028"/>
                    </a:moveTo>
                    <a:cubicBezTo>
                      <a:pt x="0" y="200589"/>
                      <a:pt x="200589" y="0"/>
                      <a:pt x="448028" y="0"/>
                    </a:cubicBezTo>
                    <a:cubicBezTo>
                      <a:pt x="695467" y="0"/>
                      <a:pt x="896056" y="200589"/>
                      <a:pt x="896056" y="448028"/>
                    </a:cubicBezTo>
                    <a:cubicBezTo>
                      <a:pt x="896056" y="695467"/>
                      <a:pt x="695467" y="896056"/>
                      <a:pt x="448028" y="896056"/>
                    </a:cubicBezTo>
                    <a:cubicBezTo>
                      <a:pt x="200589" y="896056"/>
                      <a:pt x="0" y="695467"/>
                      <a:pt x="0" y="448028"/>
                    </a:cubicBezTo>
                    <a:close/>
                  </a:path>
                </a:pathLst>
              </a:custGeom>
              <a:grpFill/>
              <a:ln>
                <a:noFill/>
              </a:ln>
              <a:effectLst/>
            </p:spPr>
            <p:txBody>
              <a:bodyPr spcFirstLastPara="0" vert="horz" wrap="square" lIns="143924" tIns="143924" rIns="143924" bIns="143924"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endParaRPr kumimoji="0" lang="en-GB" sz="1000" b="1" i="0" u="none" strike="noStrike" kern="0" cap="none" spc="0" normalizeH="0" baseline="0" noProof="0" smtClean="0">
                  <a:ln>
                    <a:noFill/>
                  </a:ln>
                  <a:solidFill>
                    <a:srgbClr val="FFFFFF"/>
                  </a:solidFill>
                  <a:effectLst/>
                  <a:uLnTx/>
                  <a:uFillTx/>
                  <a:latin typeface="Segoe UI" pitchFamily="34" charset="0"/>
                  <a:ea typeface="Segoe UI" pitchFamily="34" charset="0"/>
                  <a:cs typeface="Segoe UI" pitchFamily="34" charset="0"/>
                </a:endParaRPr>
              </a:p>
            </p:txBody>
          </p:sp>
          <p:sp>
            <p:nvSpPr>
              <p:cNvPr id="43" name="Control text"/>
              <p:cNvSpPr txBox="1"/>
              <p:nvPr/>
            </p:nvSpPr>
            <p:spPr>
              <a:xfrm>
                <a:off x="5128029" y="2110579"/>
                <a:ext cx="1318968" cy="276999"/>
              </a:xfrm>
              <a:prstGeom prst="rect">
                <a:avLst/>
              </a:prstGeom>
              <a:noFill/>
            </p:spPr>
            <p:txBody>
              <a:bodyPr wrap="square" rtlCol="0">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FFFF"/>
                    </a:solidFill>
                    <a:effectLst/>
                    <a:uLnTx/>
                    <a:uFillTx/>
                    <a:latin typeface="Segoe UI Semibold" pitchFamily="34" charset="0"/>
                    <a:ea typeface="Segoe UI" pitchFamily="34" charset="0"/>
                    <a:cs typeface="Segoe UI" pitchFamily="34" charset="0"/>
                  </a:rPr>
                  <a:t>User-friendly</a:t>
                </a:r>
              </a:p>
            </p:txBody>
          </p:sp>
        </p:grpSp>
        <p:sp>
          <p:nvSpPr>
            <p:cNvPr id="44" name="arrow8"/>
            <p:cNvSpPr/>
            <p:nvPr/>
          </p:nvSpPr>
          <p:spPr>
            <a:xfrm rot="12299359">
              <a:off x="7926249" y="5914519"/>
              <a:ext cx="293385" cy="291138"/>
            </a:xfrm>
            <a:custGeom>
              <a:avLst/>
              <a:gdLst>
                <a:gd name="connsiteX0" fmla="*/ 0 w 238825"/>
                <a:gd name="connsiteY0" fmla="*/ 60465 h 302325"/>
                <a:gd name="connsiteX1" fmla="*/ 119413 w 238825"/>
                <a:gd name="connsiteY1" fmla="*/ 60465 h 302325"/>
                <a:gd name="connsiteX2" fmla="*/ 119413 w 238825"/>
                <a:gd name="connsiteY2" fmla="*/ 0 h 302325"/>
                <a:gd name="connsiteX3" fmla="*/ 238825 w 238825"/>
                <a:gd name="connsiteY3" fmla="*/ 151163 h 302325"/>
                <a:gd name="connsiteX4" fmla="*/ 119413 w 238825"/>
                <a:gd name="connsiteY4" fmla="*/ 302325 h 302325"/>
                <a:gd name="connsiteX5" fmla="*/ 119413 w 238825"/>
                <a:gd name="connsiteY5" fmla="*/ 241860 h 302325"/>
                <a:gd name="connsiteX6" fmla="*/ 0 w 238825"/>
                <a:gd name="connsiteY6" fmla="*/ 241860 h 302325"/>
                <a:gd name="connsiteX7" fmla="*/ 0 w 238825"/>
                <a:gd name="connsiteY7" fmla="*/ 60465 h 30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825" h="302325">
                  <a:moveTo>
                    <a:pt x="0" y="60465"/>
                  </a:moveTo>
                  <a:lnTo>
                    <a:pt x="119413" y="60465"/>
                  </a:lnTo>
                  <a:lnTo>
                    <a:pt x="119413" y="0"/>
                  </a:lnTo>
                  <a:lnTo>
                    <a:pt x="238825" y="151163"/>
                  </a:lnTo>
                  <a:lnTo>
                    <a:pt x="119413" y="302325"/>
                  </a:lnTo>
                  <a:lnTo>
                    <a:pt x="119413" y="241860"/>
                  </a:lnTo>
                  <a:lnTo>
                    <a:pt x="0" y="241860"/>
                  </a:lnTo>
                  <a:lnTo>
                    <a:pt x="0" y="60465"/>
                  </a:lnTo>
                  <a:close/>
                </a:path>
              </a:pathLst>
            </a:custGeom>
            <a:grpFill/>
            <a:ln>
              <a:noFill/>
            </a:ln>
            <a:effectLst/>
          </p:spPr>
          <p:txBody>
            <a:bodyPr spcFirstLastPara="0" vert="horz" wrap="square" lIns="-2" tIns="60465" rIns="71648" bIns="60464"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tabLst/>
                <a:defRPr/>
              </a:pPr>
              <a:endParaRPr kumimoji="0" lang="en-US" sz="800" b="1" i="0" u="none" strike="noStrike" kern="0" cap="none" spc="0" normalizeH="0" baseline="0" noProof="0" smtClean="0">
                <a:ln>
                  <a:noFill/>
                </a:ln>
                <a:solidFill>
                  <a:srgbClr val="FFFFFF"/>
                </a:solidFill>
                <a:effectLst/>
                <a:uLnTx/>
                <a:uFillTx/>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21493478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6144"/>
            <a:ext cx="10857072" cy="1325563"/>
          </a:xfrm>
        </p:spPr>
        <p:txBody>
          <a:bodyPr/>
          <a:lstStyle/>
          <a:p>
            <a:r>
              <a:rPr lang="en-US" dirty="0" smtClean="0"/>
              <a:t>Search Advertising </a:t>
            </a:r>
            <a:r>
              <a:rPr lang="en-US" dirty="0"/>
              <a:t>Stakeholders</a:t>
            </a:r>
          </a:p>
        </p:txBody>
      </p:sp>
      <p:sp>
        <p:nvSpPr>
          <p:cNvPr id="7" name="Rounded Rectangle 6"/>
          <p:cNvSpPr/>
          <p:nvPr/>
        </p:nvSpPr>
        <p:spPr bwMode="auto">
          <a:xfrm>
            <a:off x="2456595" y="1513612"/>
            <a:ext cx="1360313" cy="1097280"/>
          </a:xfrm>
          <a:prstGeom prst="roundRect">
            <a:avLst/>
          </a:prstGeom>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ctr" defTabSz="914400" rtl="0" eaLnBrk="1" fontAlgn="base" latinLnBrk="0" hangingPunct="1">
              <a:lnSpc>
                <a:spcPct val="100000"/>
              </a:lnSpc>
              <a:spcBef>
                <a:spcPct val="100000"/>
              </a:spcBef>
              <a:spcAft>
                <a:spcPct val="0"/>
              </a:spcAft>
              <a:buClrTx/>
              <a:buSzTx/>
              <a:tabLst/>
            </a:pPr>
            <a:r>
              <a:rPr lang="en-US" sz="1600" dirty="0" smtClean="0">
                <a:solidFill>
                  <a:schemeClr val="bg1"/>
                </a:solidFill>
              </a:rPr>
              <a:t>Publisher</a:t>
            </a:r>
          </a:p>
          <a:p>
            <a:pPr marR="0" algn="ctr" defTabSz="914400" rtl="0" eaLnBrk="1" fontAlgn="base" latinLnBrk="0" hangingPunct="1">
              <a:lnSpc>
                <a:spcPct val="100000"/>
              </a:lnSpc>
              <a:spcBef>
                <a:spcPct val="100000"/>
              </a:spcBef>
              <a:spcAft>
                <a:spcPct val="0"/>
              </a:spcAft>
              <a:buClrTx/>
              <a:buSzTx/>
              <a:tabLst/>
            </a:pPr>
            <a:r>
              <a:rPr lang="en-US" sz="1600" b="0" dirty="0" smtClean="0">
                <a:solidFill>
                  <a:schemeClr val="bg1"/>
                </a:solidFill>
              </a:rPr>
              <a:t>(Ex: Bing.com)</a:t>
            </a:r>
          </a:p>
        </p:txBody>
      </p:sp>
      <p:sp>
        <p:nvSpPr>
          <p:cNvPr id="8" name="Rounded Rectangle 7"/>
          <p:cNvSpPr/>
          <p:nvPr/>
        </p:nvSpPr>
        <p:spPr bwMode="auto">
          <a:xfrm>
            <a:off x="5488826" y="5224281"/>
            <a:ext cx="1360313" cy="1101090"/>
          </a:xfrm>
          <a:prstGeom prst="roundRect">
            <a:avLst/>
          </a:prstGeom>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ctr" defTabSz="914400" rtl="0" eaLnBrk="1" fontAlgn="base" latinLnBrk="0" hangingPunct="1">
              <a:lnSpc>
                <a:spcPct val="100000"/>
              </a:lnSpc>
              <a:spcBef>
                <a:spcPct val="100000"/>
              </a:spcBef>
              <a:spcAft>
                <a:spcPct val="0"/>
              </a:spcAft>
              <a:buClrTx/>
              <a:buSzTx/>
              <a:tabLst/>
            </a:pPr>
            <a:r>
              <a:rPr lang="en-US" sz="1600" dirty="0" smtClean="0">
                <a:solidFill>
                  <a:schemeClr val="bg1"/>
                </a:solidFill>
              </a:rPr>
              <a:t>Advertiser</a:t>
            </a:r>
          </a:p>
        </p:txBody>
      </p:sp>
      <p:sp>
        <p:nvSpPr>
          <p:cNvPr id="9" name="Rounded Rectangle 8"/>
          <p:cNvSpPr/>
          <p:nvPr/>
        </p:nvSpPr>
        <p:spPr bwMode="auto">
          <a:xfrm>
            <a:off x="8326957" y="1511707"/>
            <a:ext cx="1360313" cy="1101090"/>
          </a:xfrm>
          <a:prstGeom prst="roundRect">
            <a:avLst/>
          </a:prstGeom>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ctr" defTabSz="914400" rtl="0" eaLnBrk="1" fontAlgn="base" latinLnBrk="0" hangingPunct="1">
              <a:lnSpc>
                <a:spcPct val="100000"/>
              </a:lnSpc>
              <a:spcBef>
                <a:spcPct val="100000"/>
              </a:spcBef>
              <a:spcAft>
                <a:spcPct val="0"/>
              </a:spcAft>
              <a:buClrTx/>
              <a:buSzTx/>
              <a:tabLst/>
            </a:pPr>
            <a:r>
              <a:rPr lang="en-US" sz="1600" dirty="0" smtClean="0">
                <a:solidFill>
                  <a:schemeClr val="bg1"/>
                </a:solidFill>
              </a:rPr>
              <a:t>Audience</a:t>
            </a:r>
          </a:p>
          <a:p>
            <a:pPr marR="0" algn="ctr" defTabSz="914400" rtl="0" eaLnBrk="1" fontAlgn="base" latinLnBrk="0" hangingPunct="1">
              <a:lnSpc>
                <a:spcPct val="100000"/>
              </a:lnSpc>
              <a:spcBef>
                <a:spcPct val="100000"/>
              </a:spcBef>
              <a:spcAft>
                <a:spcPct val="0"/>
              </a:spcAft>
              <a:buClrTx/>
              <a:buSzTx/>
              <a:tabLst/>
            </a:pPr>
            <a:r>
              <a:rPr lang="en-US" sz="1600" b="0" dirty="0" smtClean="0">
                <a:solidFill>
                  <a:schemeClr val="bg1"/>
                </a:solidFill>
              </a:rPr>
              <a:t>(User)</a:t>
            </a:r>
          </a:p>
        </p:txBody>
      </p:sp>
      <p:sp>
        <p:nvSpPr>
          <p:cNvPr id="10" name="Rounded Rectangle 9"/>
          <p:cNvSpPr/>
          <p:nvPr/>
        </p:nvSpPr>
        <p:spPr bwMode="auto">
          <a:xfrm>
            <a:off x="5488826" y="2832191"/>
            <a:ext cx="1360313" cy="1101090"/>
          </a:xfrm>
          <a:prstGeom prst="roundRect">
            <a:avLst/>
          </a:prstGeom>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ctr" defTabSz="914400" rtl="0" eaLnBrk="1" fontAlgn="base" latinLnBrk="0" hangingPunct="1">
              <a:lnSpc>
                <a:spcPct val="100000"/>
              </a:lnSpc>
              <a:spcBef>
                <a:spcPct val="100000"/>
              </a:spcBef>
              <a:spcAft>
                <a:spcPct val="0"/>
              </a:spcAft>
              <a:buClrTx/>
              <a:buSzTx/>
              <a:tabLst/>
            </a:pPr>
            <a:r>
              <a:rPr lang="en-US" sz="1600" dirty="0" smtClean="0">
                <a:solidFill>
                  <a:schemeClr val="bg1"/>
                </a:solidFill>
              </a:rPr>
              <a:t>Platform</a:t>
            </a:r>
          </a:p>
          <a:p>
            <a:pPr marR="0" algn="ctr" defTabSz="914400" rtl="0" eaLnBrk="1" fontAlgn="base" latinLnBrk="0" hangingPunct="1">
              <a:lnSpc>
                <a:spcPct val="100000"/>
              </a:lnSpc>
              <a:spcBef>
                <a:spcPct val="100000"/>
              </a:spcBef>
              <a:spcAft>
                <a:spcPct val="0"/>
              </a:spcAft>
              <a:buClrTx/>
              <a:buSzTx/>
              <a:tabLst/>
            </a:pPr>
            <a:r>
              <a:rPr lang="en-US" sz="1600" b="0" dirty="0" smtClean="0">
                <a:solidFill>
                  <a:schemeClr val="bg1"/>
                </a:solidFill>
              </a:rPr>
              <a:t>(Ex: Bing Ads)</a:t>
            </a:r>
          </a:p>
        </p:txBody>
      </p:sp>
      <p:grpSp>
        <p:nvGrpSpPr>
          <p:cNvPr id="11" name="Group 10"/>
          <p:cNvGrpSpPr/>
          <p:nvPr/>
        </p:nvGrpSpPr>
        <p:grpSpPr>
          <a:xfrm>
            <a:off x="3816909" y="1516474"/>
            <a:ext cx="4510051" cy="338554"/>
            <a:chOff x="2404149" y="1668103"/>
            <a:chExt cx="4884323" cy="338554"/>
          </a:xfrm>
        </p:grpSpPr>
        <p:cxnSp>
          <p:nvCxnSpPr>
            <p:cNvPr id="12" name="Straight Arrow Connector 11"/>
            <p:cNvCxnSpPr/>
            <p:nvPr/>
          </p:nvCxnSpPr>
          <p:spPr bwMode="auto">
            <a:xfrm>
              <a:off x="2404149" y="1981200"/>
              <a:ext cx="4884323" cy="0"/>
            </a:xfrm>
            <a:prstGeom prst="straightConnector1">
              <a:avLst/>
            </a:prstGeom>
            <a:pattFill prst="pct50">
              <a:fgClr>
                <a:schemeClr val="hlink"/>
              </a:fgClr>
              <a:bgClr>
                <a:srgbClr val="FFFFFF"/>
              </a:bgClr>
            </a:pattFill>
            <a:ln w="38100" cap="flat" cmpd="sng" algn="ctr">
              <a:solidFill>
                <a:schemeClr val="accent4"/>
              </a:solidFill>
              <a:prstDash val="solid"/>
              <a:round/>
              <a:headEnd type="none" w="med" len="med"/>
              <a:tailEnd type="triangle"/>
            </a:ln>
            <a:effectLst/>
          </p:spPr>
        </p:cxnSp>
        <p:sp>
          <p:nvSpPr>
            <p:cNvPr id="13" name="TextBox 14"/>
            <p:cNvSpPr txBox="1"/>
            <p:nvPr/>
          </p:nvSpPr>
          <p:spPr>
            <a:xfrm>
              <a:off x="3166112" y="1668103"/>
              <a:ext cx="3145245" cy="338554"/>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r>
                <a:rPr lang="en-US" sz="1600" dirty="0" smtClean="0"/>
                <a:t>Search Results + Ad Results</a:t>
              </a:r>
              <a:endParaRPr lang="en-US" sz="1600" dirty="0"/>
            </a:p>
          </p:txBody>
        </p:sp>
      </p:grpSp>
      <p:grpSp>
        <p:nvGrpSpPr>
          <p:cNvPr id="14" name="Group 13"/>
          <p:cNvGrpSpPr/>
          <p:nvPr/>
        </p:nvGrpSpPr>
        <p:grpSpPr>
          <a:xfrm>
            <a:off x="3816907" y="1968526"/>
            <a:ext cx="4536576" cy="338554"/>
            <a:chOff x="2404149" y="2120153"/>
            <a:chExt cx="4913049" cy="338554"/>
          </a:xfrm>
        </p:grpSpPr>
        <p:cxnSp>
          <p:nvCxnSpPr>
            <p:cNvPr id="15" name="Straight Arrow Connector 14"/>
            <p:cNvCxnSpPr/>
            <p:nvPr/>
          </p:nvCxnSpPr>
          <p:spPr bwMode="auto">
            <a:xfrm flipH="1">
              <a:off x="2404149" y="2455927"/>
              <a:ext cx="4884323" cy="0"/>
            </a:xfrm>
            <a:prstGeom prst="straightConnector1">
              <a:avLst/>
            </a:prstGeom>
            <a:pattFill prst="pct50">
              <a:fgClr>
                <a:schemeClr val="hlink"/>
              </a:fgClr>
              <a:bgClr>
                <a:srgbClr val="FFFFFF"/>
              </a:bgClr>
            </a:pattFill>
            <a:ln w="38100" cap="flat" cmpd="sng" algn="ctr">
              <a:solidFill>
                <a:schemeClr val="accent1"/>
              </a:solidFill>
              <a:prstDash val="solid"/>
              <a:round/>
              <a:headEnd type="none" w="med" len="med"/>
              <a:tailEnd type="triangle"/>
            </a:ln>
            <a:effectLst/>
          </p:spPr>
        </p:cxnSp>
        <p:sp>
          <p:nvSpPr>
            <p:cNvPr id="16" name="TextBox 16"/>
            <p:cNvSpPr txBox="1"/>
            <p:nvPr/>
          </p:nvSpPr>
          <p:spPr>
            <a:xfrm>
              <a:off x="2562318" y="2120153"/>
              <a:ext cx="4754880" cy="338554"/>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r>
                <a:rPr lang="en-US" sz="1600" dirty="0" smtClean="0"/>
                <a:t>Query (Transaction, Information, Navigation)</a:t>
              </a:r>
              <a:endParaRPr lang="en-US" sz="1600" dirty="0"/>
            </a:p>
          </p:txBody>
        </p:sp>
      </p:grpSp>
      <p:grpSp>
        <p:nvGrpSpPr>
          <p:cNvPr id="17" name="Group 16"/>
          <p:cNvGrpSpPr/>
          <p:nvPr/>
        </p:nvGrpSpPr>
        <p:grpSpPr>
          <a:xfrm>
            <a:off x="6709975" y="2647806"/>
            <a:ext cx="2532996" cy="3182394"/>
            <a:chOff x="5537300" y="2799435"/>
            <a:chExt cx="2743200" cy="3182394"/>
          </a:xfrm>
        </p:grpSpPr>
        <p:cxnSp>
          <p:nvCxnSpPr>
            <p:cNvPr id="18" name="Elbow Connector 17"/>
            <p:cNvCxnSpPr/>
            <p:nvPr/>
          </p:nvCxnSpPr>
          <p:spPr bwMode="auto">
            <a:xfrm rot="5400000">
              <a:off x="5256011" y="3211920"/>
              <a:ext cx="3162029" cy="2337059"/>
            </a:xfrm>
            <a:prstGeom prst="bentConnector2">
              <a:avLst/>
            </a:prstGeom>
            <a:pattFill prst="pct50">
              <a:fgClr>
                <a:schemeClr val="hlink"/>
              </a:fgClr>
              <a:bgClr>
                <a:srgbClr val="FFFFFF"/>
              </a:bgClr>
            </a:pattFill>
            <a:ln w="38100" cap="flat" cmpd="sng" algn="ctr">
              <a:solidFill>
                <a:schemeClr val="tx1"/>
              </a:solidFill>
              <a:prstDash val="solid"/>
              <a:round/>
              <a:headEnd type="none" w="med" len="med"/>
              <a:tailEnd type="triangle"/>
            </a:ln>
            <a:effectLst/>
          </p:spPr>
        </p:cxnSp>
        <p:sp>
          <p:nvSpPr>
            <p:cNvPr id="19" name="TextBox 28"/>
            <p:cNvSpPr txBox="1"/>
            <p:nvPr/>
          </p:nvSpPr>
          <p:spPr>
            <a:xfrm>
              <a:off x="5537300" y="5643275"/>
              <a:ext cx="2743200" cy="338554"/>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r>
                <a:rPr lang="en-US" sz="1600" dirty="0" smtClean="0"/>
                <a:t>Clicks/Conversions</a:t>
              </a:r>
              <a:endParaRPr lang="en-US" sz="1600" dirty="0"/>
            </a:p>
          </p:txBody>
        </p:sp>
      </p:grpSp>
      <p:grpSp>
        <p:nvGrpSpPr>
          <p:cNvPr id="20" name="Group 19"/>
          <p:cNvGrpSpPr/>
          <p:nvPr/>
        </p:nvGrpSpPr>
        <p:grpSpPr>
          <a:xfrm>
            <a:off x="3643020" y="2607166"/>
            <a:ext cx="1870412" cy="415420"/>
            <a:chOff x="2215833" y="2758793"/>
            <a:chExt cx="2025630" cy="415420"/>
          </a:xfrm>
        </p:grpSpPr>
        <p:cxnSp>
          <p:nvCxnSpPr>
            <p:cNvPr id="21" name="Elbow Connector 20"/>
            <p:cNvCxnSpPr/>
            <p:nvPr/>
          </p:nvCxnSpPr>
          <p:spPr bwMode="auto">
            <a:xfrm rot="16200000" flipH="1">
              <a:off x="3029649" y="1944977"/>
              <a:ext cx="384048" cy="2011680"/>
            </a:xfrm>
            <a:prstGeom prst="bentConnector2">
              <a:avLst/>
            </a:prstGeom>
            <a:pattFill prst="pct50">
              <a:fgClr>
                <a:schemeClr val="hlink"/>
              </a:fgClr>
              <a:bgClr>
                <a:srgbClr val="FFFFFF"/>
              </a:bgClr>
            </a:pattFill>
            <a:ln w="38100" cap="flat" cmpd="sng" algn="ctr">
              <a:solidFill>
                <a:schemeClr val="accent1"/>
              </a:solidFill>
              <a:prstDash val="solid"/>
              <a:round/>
              <a:headEnd type="none" w="med" len="med"/>
              <a:tailEnd type="triangle"/>
            </a:ln>
            <a:effectLst/>
          </p:spPr>
        </p:cxnSp>
        <p:sp>
          <p:nvSpPr>
            <p:cNvPr id="22" name="TextBox 50"/>
            <p:cNvSpPr txBox="1"/>
            <p:nvPr/>
          </p:nvSpPr>
          <p:spPr>
            <a:xfrm>
              <a:off x="2229783" y="2835659"/>
              <a:ext cx="2011680" cy="338554"/>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r>
                <a:rPr lang="en-US" sz="1600" dirty="0" smtClean="0"/>
                <a:t>Query</a:t>
              </a:r>
              <a:endParaRPr lang="en-US" sz="1600" dirty="0"/>
            </a:p>
          </p:txBody>
        </p:sp>
      </p:grpSp>
      <p:grpSp>
        <p:nvGrpSpPr>
          <p:cNvPr id="23" name="Group 22"/>
          <p:cNvGrpSpPr/>
          <p:nvPr/>
        </p:nvGrpSpPr>
        <p:grpSpPr>
          <a:xfrm>
            <a:off x="2613625" y="2545315"/>
            <a:ext cx="2887616" cy="1249906"/>
            <a:chOff x="1101012" y="2696941"/>
            <a:chExt cx="3127248" cy="1249906"/>
          </a:xfrm>
        </p:grpSpPr>
        <p:cxnSp>
          <p:nvCxnSpPr>
            <p:cNvPr id="24" name="Elbow Connector 23"/>
            <p:cNvCxnSpPr/>
            <p:nvPr/>
          </p:nvCxnSpPr>
          <p:spPr bwMode="auto">
            <a:xfrm rot="10800000">
              <a:off x="1101012" y="2696941"/>
              <a:ext cx="3127248" cy="1216152"/>
            </a:xfrm>
            <a:prstGeom prst="bentConnector2">
              <a:avLst/>
            </a:prstGeom>
            <a:pattFill prst="pct50">
              <a:fgClr>
                <a:schemeClr val="hlink"/>
              </a:fgClr>
              <a:bgClr>
                <a:srgbClr val="FFFFFF"/>
              </a:bgClr>
            </a:pattFill>
            <a:ln w="38100" cap="flat" cmpd="sng" algn="ctr">
              <a:solidFill>
                <a:schemeClr val="accent2"/>
              </a:solidFill>
              <a:prstDash val="solid"/>
              <a:round/>
              <a:headEnd type="none" w="med" len="med"/>
              <a:tailEnd type="triangle"/>
            </a:ln>
            <a:effectLst/>
          </p:spPr>
        </p:cxnSp>
        <p:sp>
          <p:nvSpPr>
            <p:cNvPr id="25" name="TextBox 52"/>
            <p:cNvSpPr txBox="1"/>
            <p:nvPr/>
          </p:nvSpPr>
          <p:spPr>
            <a:xfrm>
              <a:off x="2660706" y="3608293"/>
              <a:ext cx="1543948" cy="338554"/>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r>
                <a:rPr lang="en-US" sz="1600" dirty="0" smtClean="0"/>
                <a:t>Revenue</a:t>
              </a:r>
              <a:endParaRPr lang="en-US" sz="1600" dirty="0"/>
            </a:p>
          </p:txBody>
        </p:sp>
      </p:grpSp>
      <p:grpSp>
        <p:nvGrpSpPr>
          <p:cNvPr id="26" name="Group 25"/>
          <p:cNvGrpSpPr/>
          <p:nvPr/>
        </p:nvGrpSpPr>
        <p:grpSpPr>
          <a:xfrm>
            <a:off x="3124561" y="2601876"/>
            <a:ext cx="2354883" cy="811106"/>
            <a:chOff x="1654346" y="2753502"/>
            <a:chExt cx="2550306" cy="811106"/>
          </a:xfrm>
        </p:grpSpPr>
        <p:cxnSp>
          <p:nvCxnSpPr>
            <p:cNvPr id="27" name="Elbow Connector 26"/>
            <p:cNvCxnSpPr/>
            <p:nvPr/>
          </p:nvCxnSpPr>
          <p:spPr bwMode="auto">
            <a:xfrm rot="10800000">
              <a:off x="1654346" y="2753502"/>
              <a:ext cx="2547263" cy="771844"/>
            </a:xfrm>
            <a:prstGeom prst="bentConnector2">
              <a:avLst/>
            </a:prstGeom>
            <a:pattFill prst="pct50">
              <a:fgClr>
                <a:schemeClr val="hlink"/>
              </a:fgClr>
              <a:bgClr>
                <a:srgbClr val="FFFFFF"/>
              </a:bgClr>
            </a:pattFill>
            <a:ln w="38100" cap="flat" cmpd="sng" algn="ctr">
              <a:solidFill>
                <a:schemeClr val="accent4"/>
              </a:solidFill>
              <a:prstDash val="solid"/>
              <a:round/>
              <a:headEnd type="none" w="med" len="med"/>
              <a:tailEnd type="triangle"/>
            </a:ln>
            <a:effectLst/>
          </p:spPr>
        </p:cxnSp>
        <p:sp>
          <p:nvSpPr>
            <p:cNvPr id="28" name="TextBox 53"/>
            <p:cNvSpPr txBox="1"/>
            <p:nvPr/>
          </p:nvSpPr>
          <p:spPr>
            <a:xfrm>
              <a:off x="1827212" y="3226054"/>
              <a:ext cx="2377440" cy="338554"/>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r>
                <a:rPr lang="en-US" sz="1600" dirty="0" smtClean="0"/>
                <a:t> Ad Results</a:t>
              </a:r>
              <a:endParaRPr lang="en-US" sz="1600" dirty="0"/>
            </a:p>
          </p:txBody>
        </p:sp>
      </p:grpSp>
      <p:grpSp>
        <p:nvGrpSpPr>
          <p:cNvPr id="29" name="Group 28"/>
          <p:cNvGrpSpPr/>
          <p:nvPr/>
        </p:nvGrpSpPr>
        <p:grpSpPr>
          <a:xfrm>
            <a:off x="5428536" y="3933281"/>
            <a:ext cx="403267" cy="1291000"/>
            <a:chOff x="6244220" y="3933281"/>
            <a:chExt cx="436736" cy="1291000"/>
          </a:xfrm>
        </p:grpSpPr>
        <p:cxnSp>
          <p:nvCxnSpPr>
            <p:cNvPr id="30" name="Straight Arrow Connector 29"/>
            <p:cNvCxnSpPr>
              <a:stCxn id="8" idx="0"/>
              <a:endCxn id="10" idx="2"/>
            </p:cNvCxnSpPr>
            <p:nvPr/>
          </p:nvCxnSpPr>
          <p:spPr bwMode="auto">
            <a:xfrm flipV="1">
              <a:off x="6680956" y="3933281"/>
              <a:ext cx="0" cy="1291000"/>
            </a:xfrm>
            <a:prstGeom prst="straightConnector1">
              <a:avLst/>
            </a:prstGeom>
            <a:pattFill prst="pct50">
              <a:fgClr>
                <a:schemeClr val="hlink"/>
              </a:fgClr>
              <a:bgClr>
                <a:srgbClr val="FFFFFF"/>
              </a:bgClr>
            </a:pattFill>
            <a:ln w="38100" cap="flat" cmpd="sng" algn="ctr">
              <a:solidFill>
                <a:schemeClr val="accent2"/>
              </a:solidFill>
              <a:prstDash val="solid"/>
              <a:round/>
              <a:headEnd type="none" w="med" len="med"/>
              <a:tailEnd type="triangle"/>
            </a:ln>
            <a:effectLst/>
          </p:spPr>
        </p:cxnSp>
        <p:sp>
          <p:nvSpPr>
            <p:cNvPr id="31" name="TextBox 52"/>
            <p:cNvSpPr txBox="1"/>
            <p:nvPr/>
          </p:nvSpPr>
          <p:spPr>
            <a:xfrm rot="16200000">
              <a:off x="5878906" y="4446024"/>
              <a:ext cx="1097280" cy="366652"/>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r>
                <a:rPr lang="en-US" sz="1600" dirty="0" smtClean="0"/>
                <a:t>Revenue</a:t>
              </a:r>
              <a:endParaRPr lang="en-US" sz="1600" dirty="0"/>
            </a:p>
          </p:txBody>
        </p:sp>
      </p:grpSp>
      <p:sp>
        <p:nvSpPr>
          <p:cNvPr id="32" name="Rounded Rectangle 31"/>
          <p:cNvSpPr/>
          <p:nvPr/>
        </p:nvSpPr>
        <p:spPr bwMode="auto">
          <a:xfrm>
            <a:off x="2130380" y="4515279"/>
            <a:ext cx="2761343" cy="97636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45720" tIns="45720" rIns="45720" bIns="45720" numCol="1" rtlCol="0" anchor="ctr" anchorCtr="0" compatLnSpc="1">
            <a:prstTxWarp prst="textNoShape">
              <a:avLst/>
            </a:prstTxWarp>
          </a:bodyPr>
          <a:lstStyle/>
          <a:p>
            <a:pPr marR="0" algn="ctr" defTabSz="914400" rtl="0" eaLnBrk="1" fontAlgn="base" latinLnBrk="0" hangingPunct="1">
              <a:lnSpc>
                <a:spcPct val="100000"/>
              </a:lnSpc>
              <a:spcAft>
                <a:spcPct val="0"/>
              </a:spcAft>
              <a:buClrTx/>
              <a:buSzTx/>
              <a:tabLst/>
            </a:pPr>
            <a:r>
              <a:rPr lang="en-US" sz="1600" dirty="0" smtClean="0">
                <a:solidFill>
                  <a:schemeClr val="tx1"/>
                </a:solidFill>
              </a:rPr>
              <a:t>What does each stakeholder </a:t>
            </a:r>
          </a:p>
          <a:p>
            <a:pPr marR="0" algn="ctr" defTabSz="914400" rtl="0" eaLnBrk="1" fontAlgn="base" latinLnBrk="0" hangingPunct="1">
              <a:lnSpc>
                <a:spcPct val="100000"/>
              </a:lnSpc>
              <a:spcAft>
                <a:spcPct val="0"/>
              </a:spcAft>
              <a:buClrTx/>
              <a:buSzTx/>
              <a:tabLst/>
            </a:pPr>
            <a:r>
              <a:rPr lang="en-US" sz="1600" dirty="0" smtClean="0">
                <a:solidFill>
                  <a:schemeClr val="tx1"/>
                </a:solidFill>
              </a:rPr>
              <a:t>get by being in this system?</a:t>
            </a:r>
          </a:p>
        </p:txBody>
      </p:sp>
      <p:grpSp>
        <p:nvGrpSpPr>
          <p:cNvPr id="35" name="Group 34"/>
          <p:cNvGrpSpPr/>
          <p:nvPr/>
        </p:nvGrpSpPr>
        <p:grpSpPr>
          <a:xfrm>
            <a:off x="6190879" y="3933281"/>
            <a:ext cx="863122" cy="1291000"/>
            <a:chOff x="6680956" y="3933281"/>
            <a:chExt cx="934756" cy="1291000"/>
          </a:xfrm>
        </p:grpSpPr>
        <p:cxnSp>
          <p:nvCxnSpPr>
            <p:cNvPr id="36" name="Straight Arrow Connector 35"/>
            <p:cNvCxnSpPr/>
            <p:nvPr/>
          </p:nvCxnSpPr>
          <p:spPr bwMode="auto">
            <a:xfrm flipV="1">
              <a:off x="6680956" y="3933281"/>
              <a:ext cx="0" cy="1291000"/>
            </a:xfrm>
            <a:prstGeom prst="straightConnector1">
              <a:avLst/>
            </a:prstGeom>
            <a:pattFill prst="pct50">
              <a:fgClr>
                <a:schemeClr val="hlink"/>
              </a:fgClr>
              <a:bgClr>
                <a:srgbClr val="FFFFFF"/>
              </a:bgClr>
            </a:pattFill>
            <a:ln w="38100" cap="flat" cmpd="sng" algn="ctr">
              <a:solidFill>
                <a:schemeClr val="accent2"/>
              </a:solidFill>
              <a:prstDash val="solid"/>
              <a:round/>
              <a:headEnd type="none" w="med" len="med"/>
              <a:tailEnd type="triangle"/>
            </a:ln>
            <a:effectLst/>
          </p:spPr>
        </p:cxnSp>
        <p:sp>
          <p:nvSpPr>
            <p:cNvPr id="37" name="TextBox 52"/>
            <p:cNvSpPr txBox="1"/>
            <p:nvPr/>
          </p:nvSpPr>
          <p:spPr>
            <a:xfrm rot="16200000">
              <a:off x="6520412" y="4123093"/>
              <a:ext cx="1270637" cy="919963"/>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r>
                <a:rPr lang="en-US" sz="1200" dirty="0" smtClean="0"/>
                <a:t>Advertiser Inventory</a:t>
              </a:r>
            </a:p>
            <a:p>
              <a:r>
                <a:rPr lang="en-US" sz="1200" dirty="0" smtClean="0"/>
                <a:t>(Ex: Ad Copy, Keyword etc.)</a:t>
              </a:r>
              <a:endParaRPr lang="en-US" sz="1200" dirty="0"/>
            </a:p>
          </p:txBody>
        </p:sp>
      </p:grpSp>
    </p:spTree>
    <p:extLst>
      <p:ext uri="{BB962C8B-B14F-4D97-AF65-F5344CB8AC3E}">
        <p14:creationId xmlns:p14="http://schemas.microsoft.com/office/powerpoint/2010/main" val="927392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Session Overview</a:t>
            </a:r>
            <a:br>
              <a:rPr lang="en-US" smtClean="0"/>
            </a:br>
            <a:endParaRPr lang="en-US" dirty="0"/>
          </a:p>
        </p:txBody>
      </p:sp>
      <p:sp>
        <p:nvSpPr>
          <p:cNvPr id="27" name="Text Placeholder 2"/>
          <p:cNvSpPr>
            <a:spLocks noGrp="1"/>
          </p:cNvSpPr>
          <p:nvPr>
            <p:ph type="body" sz="quarter" idx="10"/>
          </p:nvPr>
        </p:nvSpPr>
        <p:spPr>
          <a:xfrm>
            <a:off x="407795" y="1058744"/>
            <a:ext cx="10857072" cy="5810822"/>
          </a:xfrm>
        </p:spPr>
        <p:txBody>
          <a:bodyPr/>
          <a:lstStyle/>
          <a:p>
            <a:r>
              <a:rPr lang="en-US" dirty="0" smtClean="0"/>
              <a:t>Advertising Channels</a:t>
            </a:r>
          </a:p>
          <a:p>
            <a:pPr lvl="1"/>
            <a:r>
              <a:rPr lang="en-US" dirty="0"/>
              <a:t>Online vs Offline Advertising</a:t>
            </a:r>
            <a:endParaRPr lang="en-US" dirty="0" smtClean="0"/>
          </a:p>
          <a:p>
            <a:r>
              <a:rPr lang="en-US" dirty="0" smtClean="0"/>
              <a:t>Types of Online </a:t>
            </a:r>
            <a:r>
              <a:rPr lang="en-US" dirty="0"/>
              <a:t>A</a:t>
            </a:r>
            <a:r>
              <a:rPr lang="en-US" dirty="0" smtClean="0"/>
              <a:t>dvertising</a:t>
            </a:r>
          </a:p>
          <a:p>
            <a:pPr lvl="1"/>
            <a:r>
              <a:rPr lang="en-US" dirty="0" smtClean="0"/>
              <a:t>Display ads</a:t>
            </a:r>
          </a:p>
          <a:p>
            <a:pPr lvl="2"/>
            <a:r>
              <a:rPr lang="en-US" dirty="0" smtClean="0"/>
              <a:t>Examples</a:t>
            </a:r>
          </a:p>
          <a:p>
            <a:pPr lvl="2"/>
            <a:r>
              <a:rPr lang="en-US" dirty="0" smtClean="0"/>
              <a:t>Advantages </a:t>
            </a:r>
            <a:r>
              <a:rPr lang="en-US" dirty="0"/>
              <a:t>and Disadvantages</a:t>
            </a:r>
          </a:p>
          <a:p>
            <a:pPr lvl="1"/>
            <a:r>
              <a:rPr lang="en-US" dirty="0" smtClean="0"/>
              <a:t>Native </a:t>
            </a:r>
            <a:r>
              <a:rPr lang="en-US" dirty="0" smtClean="0"/>
              <a:t>ads</a:t>
            </a:r>
          </a:p>
          <a:p>
            <a:pPr lvl="2"/>
            <a:r>
              <a:rPr lang="en-US" dirty="0"/>
              <a:t>Examples</a:t>
            </a:r>
          </a:p>
          <a:p>
            <a:pPr lvl="2"/>
            <a:r>
              <a:rPr lang="en-US" dirty="0"/>
              <a:t>Advantages and Disadvantages</a:t>
            </a:r>
          </a:p>
          <a:p>
            <a:pPr lvl="1"/>
            <a:r>
              <a:rPr lang="en-US" dirty="0" smtClean="0"/>
              <a:t>Search ads</a:t>
            </a:r>
          </a:p>
          <a:p>
            <a:pPr lvl="2"/>
            <a:r>
              <a:rPr lang="en-US" dirty="0"/>
              <a:t>Examples</a:t>
            </a:r>
          </a:p>
          <a:p>
            <a:pPr lvl="2"/>
            <a:r>
              <a:rPr lang="en-US" dirty="0"/>
              <a:t>Advantages and Disadvantages</a:t>
            </a:r>
          </a:p>
          <a:p>
            <a:r>
              <a:rPr lang="en-US" dirty="0" smtClean="0"/>
              <a:t>Why Advertise using Search?</a:t>
            </a:r>
          </a:p>
          <a:p>
            <a:r>
              <a:rPr lang="en-US" dirty="0" smtClean="0"/>
              <a:t>Search </a:t>
            </a:r>
            <a:r>
              <a:rPr lang="en-US" dirty="0"/>
              <a:t>Advertising Stakeholders</a:t>
            </a:r>
            <a:endParaRPr lang="en-US" dirty="0" smtClean="0"/>
          </a:p>
          <a:p>
            <a:pPr lvl="1"/>
            <a:r>
              <a:rPr lang="en-US" dirty="0" smtClean="0"/>
              <a:t>Advantages and Disadvantages</a:t>
            </a:r>
          </a:p>
          <a:p>
            <a:pPr lvl="1"/>
            <a:r>
              <a:rPr lang="en-US" dirty="0" smtClean="0"/>
              <a:t>Examples</a:t>
            </a:r>
          </a:p>
          <a:p>
            <a:pPr lvl="1"/>
            <a:r>
              <a:rPr lang="en-US" dirty="0" smtClean="0"/>
              <a:t>Stakeholders</a:t>
            </a:r>
          </a:p>
          <a:p>
            <a:endParaRPr lang="en-US" dirty="0" smtClean="0"/>
          </a:p>
          <a:p>
            <a:endParaRPr lang="en-US" dirty="0" smtClean="0"/>
          </a:p>
          <a:p>
            <a:endParaRPr lang="en-US" dirty="0"/>
          </a:p>
        </p:txBody>
      </p:sp>
    </p:spTree>
    <p:extLst>
      <p:ext uri="{BB962C8B-B14F-4D97-AF65-F5344CB8AC3E}">
        <p14:creationId xmlns:p14="http://schemas.microsoft.com/office/powerpoint/2010/main" val="404985848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Advertising Channels</a:t>
            </a:r>
            <a:endParaRPr lang="en-US" dirty="0"/>
          </a:p>
        </p:txBody>
      </p:sp>
      <p:sp>
        <p:nvSpPr>
          <p:cNvPr id="6" name="Text Placeholder 5"/>
          <p:cNvSpPr>
            <a:spLocks noGrp="1"/>
          </p:cNvSpPr>
          <p:nvPr>
            <p:ph type="body" sz="quarter" idx="10"/>
          </p:nvPr>
        </p:nvSpPr>
        <p:spPr>
          <a:xfrm>
            <a:off x="266128" y="987235"/>
            <a:ext cx="10857072" cy="2739211"/>
          </a:xfrm>
        </p:spPr>
        <p:txBody>
          <a:bodyPr/>
          <a:lstStyle/>
          <a:p>
            <a:pPr marL="0" indent="0">
              <a:buNone/>
            </a:pPr>
            <a:r>
              <a:rPr lang="en-US" dirty="0"/>
              <a:t>An advertising channel is a medium used by a company to advertise their products and inform </a:t>
            </a:r>
            <a:r>
              <a:rPr lang="en-US" dirty="0" smtClean="0"/>
              <a:t>and market to customers </a:t>
            </a:r>
          </a:p>
          <a:p>
            <a:pPr marL="0" indent="0">
              <a:buNone/>
            </a:pPr>
            <a:endParaRPr lang="en-US" dirty="0" smtClean="0"/>
          </a:p>
          <a:p>
            <a:pPr marL="0" indent="0">
              <a:buNone/>
            </a:pPr>
            <a:r>
              <a:rPr lang="en-US" dirty="0" smtClean="0"/>
              <a:t>Online </a:t>
            </a:r>
            <a:r>
              <a:rPr lang="en-US" dirty="0"/>
              <a:t>and Offline Channels</a:t>
            </a:r>
          </a:p>
          <a:p>
            <a:r>
              <a:rPr lang="en-US" sz="1600" dirty="0"/>
              <a:t>Online Channels </a:t>
            </a:r>
            <a:r>
              <a:rPr lang="en-US" sz="1600" dirty="0" smtClean="0"/>
              <a:t>pool in visitors who enter the marketplace through online sources such as search engines, </a:t>
            </a:r>
            <a:r>
              <a:rPr lang="en-US" sz="1600" dirty="0"/>
              <a:t>Internet </a:t>
            </a:r>
            <a:r>
              <a:rPr lang="en-US" sz="1600" dirty="0" smtClean="0"/>
              <a:t>ads, </a:t>
            </a:r>
            <a:r>
              <a:rPr lang="en-US" sz="1600" dirty="0"/>
              <a:t>referring </a:t>
            </a:r>
            <a:r>
              <a:rPr lang="en-US" sz="1600" dirty="0" smtClean="0"/>
              <a:t>domains, </a:t>
            </a:r>
            <a:r>
              <a:rPr lang="en-US" sz="1600" dirty="0"/>
              <a:t>or email </a:t>
            </a:r>
            <a:r>
              <a:rPr lang="en-US" sz="1600" dirty="0" smtClean="0"/>
              <a:t>campaigns</a:t>
            </a:r>
          </a:p>
          <a:p>
            <a:r>
              <a:rPr lang="en-US" sz="1600" dirty="0" smtClean="0"/>
              <a:t> </a:t>
            </a:r>
            <a:r>
              <a:rPr lang="en-US" sz="1600" dirty="0"/>
              <a:t>Offline Channels apply to visitors who </a:t>
            </a:r>
            <a:r>
              <a:rPr lang="en-US" sz="1600" dirty="0" smtClean="0"/>
              <a:t>enter the marketplace through offline sources such as television </a:t>
            </a:r>
            <a:r>
              <a:rPr lang="en-US" sz="1600" dirty="0"/>
              <a:t>ads, </a:t>
            </a:r>
            <a:r>
              <a:rPr lang="en-US" sz="1600" dirty="0" smtClean="0"/>
              <a:t>newspapers ads, </a:t>
            </a:r>
            <a:r>
              <a:rPr lang="en-US" sz="1600" dirty="0"/>
              <a:t>or magazine </a:t>
            </a:r>
            <a:r>
              <a:rPr lang="en-US" sz="1600" dirty="0" smtClean="0"/>
              <a:t>advertisements</a:t>
            </a:r>
            <a:endParaRPr lang="en-US" sz="1600" dirty="0"/>
          </a:p>
          <a:p>
            <a:endParaRPr lang="en-US" dirty="0"/>
          </a:p>
        </p:txBody>
      </p:sp>
      <p:grpSp>
        <p:nvGrpSpPr>
          <p:cNvPr id="3" name="Group 4"/>
          <p:cNvGrpSpPr>
            <a:grpSpLocks noChangeAspect="1"/>
          </p:cNvGrpSpPr>
          <p:nvPr/>
        </p:nvGrpSpPr>
        <p:grpSpPr bwMode="auto">
          <a:xfrm>
            <a:off x="2987675" y="3092450"/>
            <a:ext cx="6046788" cy="3641725"/>
            <a:chOff x="1882" y="1948"/>
            <a:chExt cx="3809" cy="2294"/>
          </a:xfrm>
        </p:grpSpPr>
        <p:sp>
          <p:nvSpPr>
            <p:cNvPr id="5" name="AutoShape 3"/>
            <p:cNvSpPr>
              <a:spLocks noChangeAspect="1" noChangeArrowheads="1" noTextEdit="1"/>
            </p:cNvSpPr>
            <p:nvPr/>
          </p:nvSpPr>
          <p:spPr bwMode="auto">
            <a:xfrm>
              <a:off x="1882" y="1948"/>
              <a:ext cx="3809" cy="2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Oval 5"/>
            <p:cNvSpPr>
              <a:spLocks noChangeArrowheads="1"/>
            </p:cNvSpPr>
            <p:nvPr/>
          </p:nvSpPr>
          <p:spPr bwMode="auto">
            <a:xfrm>
              <a:off x="2043" y="2068"/>
              <a:ext cx="3406" cy="2002"/>
            </a:xfrm>
            <a:prstGeom prst="ellipse">
              <a:avLst/>
            </a:prstGeom>
            <a:solidFill>
              <a:srgbClr val="4F81B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noEditPoints="1"/>
            </p:cNvSpPr>
            <p:nvPr/>
          </p:nvSpPr>
          <p:spPr bwMode="auto">
            <a:xfrm>
              <a:off x="2037" y="2060"/>
              <a:ext cx="3418" cy="2019"/>
            </a:xfrm>
            <a:custGeom>
              <a:avLst/>
              <a:gdLst>
                <a:gd name="T0" fmla="*/ 35 w 3418"/>
                <a:gd name="T1" fmla="*/ 804 h 2019"/>
                <a:gd name="T2" fmla="*/ 170 w 3418"/>
                <a:gd name="T3" fmla="*/ 569 h 2019"/>
                <a:gd name="T4" fmla="*/ 392 w 3418"/>
                <a:gd name="T5" fmla="*/ 365 h 2019"/>
                <a:gd name="T6" fmla="*/ 688 w 3418"/>
                <a:gd name="T7" fmla="*/ 199 h 2019"/>
                <a:gd name="T8" fmla="*/ 1045 w 3418"/>
                <a:gd name="T9" fmla="*/ 79 h 2019"/>
                <a:gd name="T10" fmla="*/ 1450 w 3418"/>
                <a:gd name="T11" fmla="*/ 11 h 2019"/>
                <a:gd name="T12" fmla="*/ 1884 w 3418"/>
                <a:gd name="T13" fmla="*/ 5 h 2019"/>
                <a:gd name="T14" fmla="*/ 2296 w 3418"/>
                <a:gd name="T15" fmla="*/ 61 h 2019"/>
                <a:gd name="T16" fmla="*/ 2663 w 3418"/>
                <a:gd name="T17" fmla="*/ 171 h 2019"/>
                <a:gd name="T18" fmla="*/ 2972 w 3418"/>
                <a:gd name="T19" fmla="*/ 329 h 2019"/>
                <a:gd name="T20" fmla="*/ 3211 w 3418"/>
                <a:gd name="T21" fmla="*/ 525 h 2019"/>
                <a:gd name="T22" fmla="*/ 3364 w 3418"/>
                <a:gd name="T23" fmla="*/ 754 h 2019"/>
                <a:gd name="T24" fmla="*/ 3418 w 3418"/>
                <a:gd name="T25" fmla="*/ 1009 h 2019"/>
                <a:gd name="T26" fmla="*/ 3364 w 3418"/>
                <a:gd name="T27" fmla="*/ 1264 h 2019"/>
                <a:gd name="T28" fmla="*/ 3211 w 3418"/>
                <a:gd name="T29" fmla="*/ 1493 h 2019"/>
                <a:gd name="T30" fmla="*/ 2972 w 3418"/>
                <a:gd name="T31" fmla="*/ 1690 h 2019"/>
                <a:gd name="T32" fmla="*/ 2663 w 3418"/>
                <a:gd name="T33" fmla="*/ 1848 h 2019"/>
                <a:gd name="T34" fmla="*/ 2296 w 3418"/>
                <a:gd name="T35" fmla="*/ 1958 h 2019"/>
                <a:gd name="T36" fmla="*/ 1884 w 3418"/>
                <a:gd name="T37" fmla="*/ 2014 h 2019"/>
                <a:gd name="T38" fmla="*/ 1450 w 3418"/>
                <a:gd name="T39" fmla="*/ 2007 h 2019"/>
                <a:gd name="T40" fmla="*/ 1045 w 3418"/>
                <a:gd name="T41" fmla="*/ 1940 h 2019"/>
                <a:gd name="T42" fmla="*/ 688 w 3418"/>
                <a:gd name="T43" fmla="*/ 1820 h 2019"/>
                <a:gd name="T44" fmla="*/ 393 w 3418"/>
                <a:gd name="T45" fmla="*/ 1654 h 2019"/>
                <a:gd name="T46" fmla="*/ 170 w 3418"/>
                <a:gd name="T47" fmla="*/ 1450 h 2019"/>
                <a:gd name="T48" fmla="*/ 35 w 3418"/>
                <a:gd name="T49" fmla="*/ 1215 h 2019"/>
                <a:gd name="T50" fmla="*/ 15 w 3418"/>
                <a:gd name="T51" fmla="*/ 1059 h 2019"/>
                <a:gd name="T52" fmla="*/ 88 w 3418"/>
                <a:gd name="T53" fmla="*/ 1302 h 2019"/>
                <a:gd name="T54" fmla="*/ 257 w 3418"/>
                <a:gd name="T55" fmla="*/ 1522 h 2019"/>
                <a:gd name="T56" fmla="*/ 508 w 3418"/>
                <a:gd name="T57" fmla="*/ 1709 h 2019"/>
                <a:gd name="T58" fmla="*/ 828 w 3418"/>
                <a:gd name="T59" fmla="*/ 1857 h 2019"/>
                <a:gd name="T60" fmla="*/ 1204 w 3418"/>
                <a:gd name="T61" fmla="*/ 1957 h 2019"/>
                <a:gd name="T62" fmla="*/ 1622 w 3418"/>
                <a:gd name="T63" fmla="*/ 2000 h 2019"/>
                <a:gd name="T64" fmla="*/ 2052 w 3418"/>
                <a:gd name="T65" fmla="*/ 1982 h 2019"/>
                <a:gd name="T66" fmla="*/ 2446 w 3418"/>
                <a:gd name="T67" fmla="*/ 1903 h 2019"/>
                <a:gd name="T68" fmla="*/ 2790 w 3418"/>
                <a:gd name="T69" fmla="*/ 1774 h 2019"/>
                <a:gd name="T70" fmla="*/ 3071 w 3418"/>
                <a:gd name="T71" fmla="*/ 1601 h 2019"/>
                <a:gd name="T72" fmla="*/ 3274 w 3418"/>
                <a:gd name="T73" fmla="*/ 1393 h 2019"/>
                <a:gd name="T74" fmla="*/ 3386 w 3418"/>
                <a:gd name="T75" fmla="*/ 1160 h 2019"/>
                <a:gd name="T76" fmla="*/ 3397 w 3418"/>
                <a:gd name="T77" fmla="*/ 909 h 2019"/>
                <a:gd name="T78" fmla="*/ 3304 w 3418"/>
                <a:gd name="T79" fmla="*/ 671 h 2019"/>
                <a:gd name="T80" fmla="*/ 3118 w 3418"/>
                <a:gd name="T81" fmla="*/ 457 h 2019"/>
                <a:gd name="T82" fmla="*/ 2852 w 3418"/>
                <a:gd name="T83" fmla="*/ 277 h 2019"/>
                <a:gd name="T84" fmla="*/ 2519 w 3418"/>
                <a:gd name="T85" fmla="*/ 138 h 2019"/>
                <a:gd name="T86" fmla="*/ 2134 w 3418"/>
                <a:gd name="T87" fmla="*/ 48 h 2019"/>
                <a:gd name="T88" fmla="*/ 1709 w 3418"/>
                <a:gd name="T89" fmla="*/ 17 h 2019"/>
                <a:gd name="T90" fmla="*/ 1284 w 3418"/>
                <a:gd name="T91" fmla="*/ 48 h 2019"/>
                <a:gd name="T92" fmla="*/ 899 w 3418"/>
                <a:gd name="T93" fmla="*/ 138 h 2019"/>
                <a:gd name="T94" fmla="*/ 567 w 3418"/>
                <a:gd name="T95" fmla="*/ 277 h 2019"/>
                <a:gd name="T96" fmla="*/ 301 w 3418"/>
                <a:gd name="T97" fmla="*/ 457 h 2019"/>
                <a:gd name="T98" fmla="*/ 115 w 3418"/>
                <a:gd name="T99" fmla="*/ 670 h 2019"/>
                <a:gd name="T100" fmla="*/ 21 w 3418"/>
                <a:gd name="T101" fmla="*/ 909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18" h="2019">
                  <a:moveTo>
                    <a:pt x="0" y="1010"/>
                  </a:moveTo>
                  <a:lnTo>
                    <a:pt x="2" y="957"/>
                  </a:lnTo>
                  <a:lnTo>
                    <a:pt x="9" y="906"/>
                  </a:lnTo>
                  <a:lnTo>
                    <a:pt x="20" y="855"/>
                  </a:lnTo>
                  <a:lnTo>
                    <a:pt x="35" y="804"/>
                  </a:lnTo>
                  <a:lnTo>
                    <a:pt x="54" y="755"/>
                  </a:lnTo>
                  <a:lnTo>
                    <a:pt x="77" y="707"/>
                  </a:lnTo>
                  <a:lnTo>
                    <a:pt x="105" y="660"/>
                  </a:lnTo>
                  <a:lnTo>
                    <a:pt x="136" y="614"/>
                  </a:lnTo>
                  <a:lnTo>
                    <a:pt x="170" y="569"/>
                  </a:lnTo>
                  <a:lnTo>
                    <a:pt x="208" y="526"/>
                  </a:lnTo>
                  <a:lnTo>
                    <a:pt x="249" y="483"/>
                  </a:lnTo>
                  <a:lnTo>
                    <a:pt x="294" y="443"/>
                  </a:lnTo>
                  <a:lnTo>
                    <a:pt x="342" y="403"/>
                  </a:lnTo>
                  <a:lnTo>
                    <a:pt x="392" y="365"/>
                  </a:lnTo>
                  <a:lnTo>
                    <a:pt x="446" y="329"/>
                  </a:lnTo>
                  <a:lnTo>
                    <a:pt x="502" y="294"/>
                  </a:lnTo>
                  <a:lnTo>
                    <a:pt x="562" y="261"/>
                  </a:lnTo>
                  <a:lnTo>
                    <a:pt x="624" y="229"/>
                  </a:lnTo>
                  <a:lnTo>
                    <a:pt x="688" y="199"/>
                  </a:lnTo>
                  <a:lnTo>
                    <a:pt x="755" y="171"/>
                  </a:lnTo>
                  <a:lnTo>
                    <a:pt x="825" y="145"/>
                  </a:lnTo>
                  <a:lnTo>
                    <a:pt x="896" y="121"/>
                  </a:lnTo>
                  <a:lnTo>
                    <a:pt x="969" y="99"/>
                  </a:lnTo>
                  <a:lnTo>
                    <a:pt x="1045" y="79"/>
                  </a:lnTo>
                  <a:lnTo>
                    <a:pt x="1123" y="61"/>
                  </a:lnTo>
                  <a:lnTo>
                    <a:pt x="1202" y="45"/>
                  </a:lnTo>
                  <a:lnTo>
                    <a:pt x="1283" y="31"/>
                  </a:lnTo>
                  <a:lnTo>
                    <a:pt x="1365" y="20"/>
                  </a:lnTo>
                  <a:lnTo>
                    <a:pt x="1450" y="11"/>
                  </a:lnTo>
                  <a:lnTo>
                    <a:pt x="1535" y="5"/>
                  </a:lnTo>
                  <a:lnTo>
                    <a:pt x="1622" y="1"/>
                  </a:lnTo>
                  <a:lnTo>
                    <a:pt x="1709" y="0"/>
                  </a:lnTo>
                  <a:lnTo>
                    <a:pt x="1797" y="1"/>
                  </a:lnTo>
                  <a:lnTo>
                    <a:pt x="1884" y="5"/>
                  </a:lnTo>
                  <a:lnTo>
                    <a:pt x="1969" y="11"/>
                  </a:lnTo>
                  <a:lnTo>
                    <a:pt x="2053" y="20"/>
                  </a:lnTo>
                  <a:lnTo>
                    <a:pt x="2136" y="31"/>
                  </a:lnTo>
                  <a:lnTo>
                    <a:pt x="2216" y="45"/>
                  </a:lnTo>
                  <a:lnTo>
                    <a:pt x="2296" y="61"/>
                  </a:lnTo>
                  <a:lnTo>
                    <a:pt x="2373" y="79"/>
                  </a:lnTo>
                  <a:lnTo>
                    <a:pt x="2449" y="99"/>
                  </a:lnTo>
                  <a:lnTo>
                    <a:pt x="2522" y="121"/>
                  </a:lnTo>
                  <a:lnTo>
                    <a:pt x="2594" y="145"/>
                  </a:lnTo>
                  <a:lnTo>
                    <a:pt x="2663" y="171"/>
                  </a:lnTo>
                  <a:lnTo>
                    <a:pt x="2730" y="199"/>
                  </a:lnTo>
                  <a:lnTo>
                    <a:pt x="2794" y="229"/>
                  </a:lnTo>
                  <a:lnTo>
                    <a:pt x="2856" y="261"/>
                  </a:lnTo>
                  <a:lnTo>
                    <a:pt x="2916" y="293"/>
                  </a:lnTo>
                  <a:lnTo>
                    <a:pt x="2972" y="329"/>
                  </a:lnTo>
                  <a:lnTo>
                    <a:pt x="3026" y="365"/>
                  </a:lnTo>
                  <a:lnTo>
                    <a:pt x="3077" y="403"/>
                  </a:lnTo>
                  <a:lnTo>
                    <a:pt x="3125" y="443"/>
                  </a:lnTo>
                  <a:lnTo>
                    <a:pt x="3169" y="483"/>
                  </a:lnTo>
                  <a:lnTo>
                    <a:pt x="3211" y="525"/>
                  </a:lnTo>
                  <a:lnTo>
                    <a:pt x="3248" y="569"/>
                  </a:lnTo>
                  <a:lnTo>
                    <a:pt x="3283" y="613"/>
                  </a:lnTo>
                  <a:lnTo>
                    <a:pt x="3314" y="659"/>
                  </a:lnTo>
                  <a:lnTo>
                    <a:pt x="3341" y="707"/>
                  </a:lnTo>
                  <a:lnTo>
                    <a:pt x="3364" y="754"/>
                  </a:lnTo>
                  <a:lnTo>
                    <a:pt x="3383" y="804"/>
                  </a:lnTo>
                  <a:lnTo>
                    <a:pt x="3398" y="854"/>
                  </a:lnTo>
                  <a:lnTo>
                    <a:pt x="3409" y="905"/>
                  </a:lnTo>
                  <a:lnTo>
                    <a:pt x="3416" y="956"/>
                  </a:lnTo>
                  <a:lnTo>
                    <a:pt x="3418" y="1009"/>
                  </a:lnTo>
                  <a:lnTo>
                    <a:pt x="3416" y="1061"/>
                  </a:lnTo>
                  <a:lnTo>
                    <a:pt x="3410" y="1113"/>
                  </a:lnTo>
                  <a:lnTo>
                    <a:pt x="3399" y="1164"/>
                  </a:lnTo>
                  <a:lnTo>
                    <a:pt x="3384" y="1214"/>
                  </a:lnTo>
                  <a:lnTo>
                    <a:pt x="3364" y="1264"/>
                  </a:lnTo>
                  <a:lnTo>
                    <a:pt x="3341" y="1312"/>
                  </a:lnTo>
                  <a:lnTo>
                    <a:pt x="3314" y="1359"/>
                  </a:lnTo>
                  <a:lnTo>
                    <a:pt x="3283" y="1405"/>
                  </a:lnTo>
                  <a:lnTo>
                    <a:pt x="3248" y="1450"/>
                  </a:lnTo>
                  <a:lnTo>
                    <a:pt x="3211" y="1493"/>
                  </a:lnTo>
                  <a:lnTo>
                    <a:pt x="3169" y="1536"/>
                  </a:lnTo>
                  <a:lnTo>
                    <a:pt x="3125" y="1576"/>
                  </a:lnTo>
                  <a:lnTo>
                    <a:pt x="3077" y="1616"/>
                  </a:lnTo>
                  <a:lnTo>
                    <a:pt x="3026" y="1654"/>
                  </a:lnTo>
                  <a:lnTo>
                    <a:pt x="2972" y="1690"/>
                  </a:lnTo>
                  <a:lnTo>
                    <a:pt x="2916" y="1725"/>
                  </a:lnTo>
                  <a:lnTo>
                    <a:pt x="2857" y="1759"/>
                  </a:lnTo>
                  <a:lnTo>
                    <a:pt x="2795" y="1790"/>
                  </a:lnTo>
                  <a:lnTo>
                    <a:pt x="2730" y="1820"/>
                  </a:lnTo>
                  <a:lnTo>
                    <a:pt x="2663" y="1848"/>
                  </a:lnTo>
                  <a:lnTo>
                    <a:pt x="2594" y="1874"/>
                  </a:lnTo>
                  <a:lnTo>
                    <a:pt x="2522" y="1898"/>
                  </a:lnTo>
                  <a:lnTo>
                    <a:pt x="2449" y="1920"/>
                  </a:lnTo>
                  <a:lnTo>
                    <a:pt x="2373" y="1940"/>
                  </a:lnTo>
                  <a:lnTo>
                    <a:pt x="2296" y="1958"/>
                  </a:lnTo>
                  <a:lnTo>
                    <a:pt x="2217" y="1974"/>
                  </a:lnTo>
                  <a:lnTo>
                    <a:pt x="2136" y="1987"/>
                  </a:lnTo>
                  <a:lnTo>
                    <a:pt x="2053" y="1999"/>
                  </a:lnTo>
                  <a:lnTo>
                    <a:pt x="1969" y="2007"/>
                  </a:lnTo>
                  <a:lnTo>
                    <a:pt x="1884" y="2014"/>
                  </a:lnTo>
                  <a:lnTo>
                    <a:pt x="1797" y="2018"/>
                  </a:lnTo>
                  <a:lnTo>
                    <a:pt x="1709" y="2019"/>
                  </a:lnTo>
                  <a:lnTo>
                    <a:pt x="1622" y="2018"/>
                  </a:lnTo>
                  <a:lnTo>
                    <a:pt x="1535" y="2014"/>
                  </a:lnTo>
                  <a:lnTo>
                    <a:pt x="1450" y="2007"/>
                  </a:lnTo>
                  <a:lnTo>
                    <a:pt x="1366" y="1999"/>
                  </a:lnTo>
                  <a:lnTo>
                    <a:pt x="1283" y="1987"/>
                  </a:lnTo>
                  <a:lnTo>
                    <a:pt x="1202" y="1974"/>
                  </a:lnTo>
                  <a:lnTo>
                    <a:pt x="1123" y="1958"/>
                  </a:lnTo>
                  <a:lnTo>
                    <a:pt x="1045" y="1940"/>
                  </a:lnTo>
                  <a:lnTo>
                    <a:pt x="970" y="1920"/>
                  </a:lnTo>
                  <a:lnTo>
                    <a:pt x="896" y="1898"/>
                  </a:lnTo>
                  <a:lnTo>
                    <a:pt x="825" y="1874"/>
                  </a:lnTo>
                  <a:lnTo>
                    <a:pt x="756" y="1848"/>
                  </a:lnTo>
                  <a:lnTo>
                    <a:pt x="688" y="1820"/>
                  </a:lnTo>
                  <a:lnTo>
                    <a:pt x="624" y="1790"/>
                  </a:lnTo>
                  <a:lnTo>
                    <a:pt x="562" y="1759"/>
                  </a:lnTo>
                  <a:lnTo>
                    <a:pt x="503" y="1725"/>
                  </a:lnTo>
                  <a:lnTo>
                    <a:pt x="446" y="1690"/>
                  </a:lnTo>
                  <a:lnTo>
                    <a:pt x="393" y="1654"/>
                  </a:lnTo>
                  <a:lnTo>
                    <a:pt x="342" y="1616"/>
                  </a:lnTo>
                  <a:lnTo>
                    <a:pt x="294" y="1577"/>
                  </a:lnTo>
                  <a:lnTo>
                    <a:pt x="249" y="1536"/>
                  </a:lnTo>
                  <a:lnTo>
                    <a:pt x="208" y="1494"/>
                  </a:lnTo>
                  <a:lnTo>
                    <a:pt x="170" y="1450"/>
                  </a:lnTo>
                  <a:lnTo>
                    <a:pt x="136" y="1405"/>
                  </a:lnTo>
                  <a:lnTo>
                    <a:pt x="105" y="1360"/>
                  </a:lnTo>
                  <a:lnTo>
                    <a:pt x="78" y="1312"/>
                  </a:lnTo>
                  <a:lnTo>
                    <a:pt x="55" y="1264"/>
                  </a:lnTo>
                  <a:lnTo>
                    <a:pt x="35" y="1215"/>
                  </a:lnTo>
                  <a:lnTo>
                    <a:pt x="20" y="1165"/>
                  </a:lnTo>
                  <a:lnTo>
                    <a:pt x="9" y="1114"/>
                  </a:lnTo>
                  <a:lnTo>
                    <a:pt x="2" y="1063"/>
                  </a:lnTo>
                  <a:lnTo>
                    <a:pt x="0" y="1010"/>
                  </a:lnTo>
                  <a:close/>
                  <a:moveTo>
                    <a:pt x="15" y="1059"/>
                  </a:moveTo>
                  <a:lnTo>
                    <a:pt x="21" y="1109"/>
                  </a:lnTo>
                  <a:lnTo>
                    <a:pt x="32" y="1158"/>
                  </a:lnTo>
                  <a:lnTo>
                    <a:pt x="47" y="1207"/>
                  </a:lnTo>
                  <a:lnTo>
                    <a:pt x="66" y="1255"/>
                  </a:lnTo>
                  <a:lnTo>
                    <a:pt x="88" y="1302"/>
                  </a:lnTo>
                  <a:lnTo>
                    <a:pt x="114" y="1348"/>
                  </a:lnTo>
                  <a:lnTo>
                    <a:pt x="145" y="1393"/>
                  </a:lnTo>
                  <a:lnTo>
                    <a:pt x="179" y="1437"/>
                  </a:lnTo>
                  <a:lnTo>
                    <a:pt x="216" y="1480"/>
                  </a:lnTo>
                  <a:lnTo>
                    <a:pt x="257" y="1522"/>
                  </a:lnTo>
                  <a:lnTo>
                    <a:pt x="301" y="1562"/>
                  </a:lnTo>
                  <a:lnTo>
                    <a:pt x="348" y="1601"/>
                  </a:lnTo>
                  <a:lnTo>
                    <a:pt x="398" y="1639"/>
                  </a:lnTo>
                  <a:lnTo>
                    <a:pt x="451" y="1675"/>
                  </a:lnTo>
                  <a:lnTo>
                    <a:pt x="508" y="1709"/>
                  </a:lnTo>
                  <a:lnTo>
                    <a:pt x="567" y="1743"/>
                  </a:lnTo>
                  <a:lnTo>
                    <a:pt x="628" y="1774"/>
                  </a:lnTo>
                  <a:lnTo>
                    <a:pt x="692" y="1804"/>
                  </a:lnTo>
                  <a:lnTo>
                    <a:pt x="759" y="1831"/>
                  </a:lnTo>
                  <a:lnTo>
                    <a:pt x="828" y="1857"/>
                  </a:lnTo>
                  <a:lnTo>
                    <a:pt x="899" y="1881"/>
                  </a:lnTo>
                  <a:lnTo>
                    <a:pt x="972" y="1903"/>
                  </a:lnTo>
                  <a:lnTo>
                    <a:pt x="1048" y="1923"/>
                  </a:lnTo>
                  <a:lnTo>
                    <a:pt x="1125" y="1941"/>
                  </a:lnTo>
                  <a:lnTo>
                    <a:pt x="1204" y="1957"/>
                  </a:lnTo>
                  <a:lnTo>
                    <a:pt x="1285" y="1971"/>
                  </a:lnTo>
                  <a:lnTo>
                    <a:pt x="1367" y="1982"/>
                  </a:lnTo>
                  <a:lnTo>
                    <a:pt x="1450" y="1991"/>
                  </a:lnTo>
                  <a:lnTo>
                    <a:pt x="1535" y="1997"/>
                  </a:lnTo>
                  <a:lnTo>
                    <a:pt x="1622" y="2000"/>
                  </a:lnTo>
                  <a:lnTo>
                    <a:pt x="1709" y="2002"/>
                  </a:lnTo>
                  <a:lnTo>
                    <a:pt x="1797" y="2000"/>
                  </a:lnTo>
                  <a:lnTo>
                    <a:pt x="1883" y="1996"/>
                  </a:lnTo>
                  <a:lnTo>
                    <a:pt x="1968" y="1991"/>
                  </a:lnTo>
                  <a:lnTo>
                    <a:pt x="2052" y="1982"/>
                  </a:lnTo>
                  <a:lnTo>
                    <a:pt x="2134" y="1971"/>
                  </a:lnTo>
                  <a:lnTo>
                    <a:pt x="2215" y="1957"/>
                  </a:lnTo>
                  <a:lnTo>
                    <a:pt x="2294" y="1941"/>
                  </a:lnTo>
                  <a:lnTo>
                    <a:pt x="2371" y="1923"/>
                  </a:lnTo>
                  <a:lnTo>
                    <a:pt x="2446" y="1903"/>
                  </a:lnTo>
                  <a:lnTo>
                    <a:pt x="2519" y="1881"/>
                  </a:lnTo>
                  <a:lnTo>
                    <a:pt x="2591" y="1857"/>
                  </a:lnTo>
                  <a:lnTo>
                    <a:pt x="2659" y="1832"/>
                  </a:lnTo>
                  <a:lnTo>
                    <a:pt x="2726" y="1804"/>
                  </a:lnTo>
                  <a:lnTo>
                    <a:pt x="2790" y="1774"/>
                  </a:lnTo>
                  <a:lnTo>
                    <a:pt x="2852" y="1743"/>
                  </a:lnTo>
                  <a:lnTo>
                    <a:pt x="2911" y="1710"/>
                  </a:lnTo>
                  <a:lnTo>
                    <a:pt x="2967" y="1675"/>
                  </a:lnTo>
                  <a:lnTo>
                    <a:pt x="3020" y="1639"/>
                  </a:lnTo>
                  <a:lnTo>
                    <a:pt x="3071" y="1601"/>
                  </a:lnTo>
                  <a:lnTo>
                    <a:pt x="3118" y="1562"/>
                  </a:lnTo>
                  <a:lnTo>
                    <a:pt x="3162" y="1522"/>
                  </a:lnTo>
                  <a:lnTo>
                    <a:pt x="3203" y="1480"/>
                  </a:lnTo>
                  <a:lnTo>
                    <a:pt x="3240" y="1437"/>
                  </a:lnTo>
                  <a:lnTo>
                    <a:pt x="3274" y="1393"/>
                  </a:lnTo>
                  <a:lnTo>
                    <a:pt x="3304" y="1349"/>
                  </a:lnTo>
                  <a:lnTo>
                    <a:pt x="3330" y="1302"/>
                  </a:lnTo>
                  <a:lnTo>
                    <a:pt x="3353" y="1256"/>
                  </a:lnTo>
                  <a:lnTo>
                    <a:pt x="3372" y="1208"/>
                  </a:lnTo>
                  <a:lnTo>
                    <a:pt x="3386" y="1160"/>
                  </a:lnTo>
                  <a:lnTo>
                    <a:pt x="3397" y="1110"/>
                  </a:lnTo>
                  <a:lnTo>
                    <a:pt x="3403" y="1060"/>
                  </a:lnTo>
                  <a:lnTo>
                    <a:pt x="3406" y="1010"/>
                  </a:lnTo>
                  <a:lnTo>
                    <a:pt x="3404" y="960"/>
                  </a:lnTo>
                  <a:lnTo>
                    <a:pt x="3397" y="909"/>
                  </a:lnTo>
                  <a:lnTo>
                    <a:pt x="3386" y="860"/>
                  </a:lnTo>
                  <a:lnTo>
                    <a:pt x="3372" y="812"/>
                  </a:lnTo>
                  <a:lnTo>
                    <a:pt x="3353" y="764"/>
                  </a:lnTo>
                  <a:lnTo>
                    <a:pt x="3330" y="717"/>
                  </a:lnTo>
                  <a:lnTo>
                    <a:pt x="3304" y="671"/>
                  </a:lnTo>
                  <a:lnTo>
                    <a:pt x="3274" y="626"/>
                  </a:lnTo>
                  <a:lnTo>
                    <a:pt x="3240" y="582"/>
                  </a:lnTo>
                  <a:lnTo>
                    <a:pt x="3203" y="539"/>
                  </a:lnTo>
                  <a:lnTo>
                    <a:pt x="3162" y="497"/>
                  </a:lnTo>
                  <a:lnTo>
                    <a:pt x="3118" y="457"/>
                  </a:lnTo>
                  <a:lnTo>
                    <a:pt x="3071" y="418"/>
                  </a:lnTo>
                  <a:lnTo>
                    <a:pt x="3021" y="380"/>
                  </a:lnTo>
                  <a:lnTo>
                    <a:pt x="2967" y="344"/>
                  </a:lnTo>
                  <a:lnTo>
                    <a:pt x="2911" y="310"/>
                  </a:lnTo>
                  <a:lnTo>
                    <a:pt x="2852" y="277"/>
                  </a:lnTo>
                  <a:lnTo>
                    <a:pt x="2790" y="245"/>
                  </a:lnTo>
                  <a:lnTo>
                    <a:pt x="2726" y="215"/>
                  </a:lnTo>
                  <a:lnTo>
                    <a:pt x="2660" y="188"/>
                  </a:lnTo>
                  <a:lnTo>
                    <a:pt x="2591" y="162"/>
                  </a:lnTo>
                  <a:lnTo>
                    <a:pt x="2519" y="138"/>
                  </a:lnTo>
                  <a:lnTo>
                    <a:pt x="2446" y="115"/>
                  </a:lnTo>
                  <a:lnTo>
                    <a:pt x="2371" y="95"/>
                  </a:lnTo>
                  <a:lnTo>
                    <a:pt x="2294" y="77"/>
                  </a:lnTo>
                  <a:lnTo>
                    <a:pt x="2215" y="62"/>
                  </a:lnTo>
                  <a:lnTo>
                    <a:pt x="2134" y="48"/>
                  </a:lnTo>
                  <a:lnTo>
                    <a:pt x="2052" y="37"/>
                  </a:lnTo>
                  <a:lnTo>
                    <a:pt x="1968" y="28"/>
                  </a:lnTo>
                  <a:lnTo>
                    <a:pt x="1883" y="22"/>
                  </a:lnTo>
                  <a:lnTo>
                    <a:pt x="1797" y="18"/>
                  </a:lnTo>
                  <a:lnTo>
                    <a:pt x="1709" y="17"/>
                  </a:lnTo>
                  <a:lnTo>
                    <a:pt x="1622" y="18"/>
                  </a:lnTo>
                  <a:lnTo>
                    <a:pt x="1536" y="22"/>
                  </a:lnTo>
                  <a:lnTo>
                    <a:pt x="1450" y="28"/>
                  </a:lnTo>
                  <a:lnTo>
                    <a:pt x="1367" y="37"/>
                  </a:lnTo>
                  <a:lnTo>
                    <a:pt x="1284" y="48"/>
                  </a:lnTo>
                  <a:lnTo>
                    <a:pt x="1204" y="62"/>
                  </a:lnTo>
                  <a:lnTo>
                    <a:pt x="1125" y="77"/>
                  </a:lnTo>
                  <a:lnTo>
                    <a:pt x="1048" y="95"/>
                  </a:lnTo>
                  <a:lnTo>
                    <a:pt x="972" y="115"/>
                  </a:lnTo>
                  <a:lnTo>
                    <a:pt x="899" y="138"/>
                  </a:lnTo>
                  <a:lnTo>
                    <a:pt x="828" y="162"/>
                  </a:lnTo>
                  <a:lnTo>
                    <a:pt x="759" y="187"/>
                  </a:lnTo>
                  <a:lnTo>
                    <a:pt x="692" y="215"/>
                  </a:lnTo>
                  <a:lnTo>
                    <a:pt x="628" y="245"/>
                  </a:lnTo>
                  <a:lnTo>
                    <a:pt x="567" y="277"/>
                  </a:lnTo>
                  <a:lnTo>
                    <a:pt x="508" y="309"/>
                  </a:lnTo>
                  <a:lnTo>
                    <a:pt x="452" y="344"/>
                  </a:lnTo>
                  <a:lnTo>
                    <a:pt x="398" y="380"/>
                  </a:lnTo>
                  <a:lnTo>
                    <a:pt x="348" y="418"/>
                  </a:lnTo>
                  <a:lnTo>
                    <a:pt x="301" y="457"/>
                  </a:lnTo>
                  <a:lnTo>
                    <a:pt x="257" y="497"/>
                  </a:lnTo>
                  <a:lnTo>
                    <a:pt x="216" y="539"/>
                  </a:lnTo>
                  <a:lnTo>
                    <a:pt x="179" y="582"/>
                  </a:lnTo>
                  <a:lnTo>
                    <a:pt x="145" y="626"/>
                  </a:lnTo>
                  <a:lnTo>
                    <a:pt x="115" y="670"/>
                  </a:lnTo>
                  <a:lnTo>
                    <a:pt x="88" y="717"/>
                  </a:lnTo>
                  <a:lnTo>
                    <a:pt x="66" y="763"/>
                  </a:lnTo>
                  <a:lnTo>
                    <a:pt x="47" y="811"/>
                  </a:lnTo>
                  <a:lnTo>
                    <a:pt x="32" y="859"/>
                  </a:lnTo>
                  <a:lnTo>
                    <a:pt x="21" y="909"/>
                  </a:lnTo>
                  <a:lnTo>
                    <a:pt x="15" y="958"/>
                  </a:lnTo>
                  <a:lnTo>
                    <a:pt x="13" y="1009"/>
                  </a:lnTo>
                  <a:lnTo>
                    <a:pt x="15" y="1059"/>
                  </a:lnTo>
                  <a:close/>
                </a:path>
              </a:pathLst>
            </a:custGeom>
            <a:solidFill>
              <a:srgbClr val="385D8A"/>
            </a:solidFill>
            <a:ln w="0" cap="flat">
              <a:solidFill>
                <a:srgbClr val="385D8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Rectangle 7"/>
            <p:cNvSpPr>
              <a:spLocks noChangeArrowheads="1"/>
            </p:cNvSpPr>
            <p:nvPr/>
          </p:nvSpPr>
          <p:spPr bwMode="auto">
            <a:xfrm>
              <a:off x="3441" y="2389"/>
              <a:ext cx="382"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Calibri" panose="020F0502020204030204" pitchFamily="34" charset="0"/>
                </a:rPr>
                <a:t>Advertising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8"/>
            <p:cNvSpPr>
              <a:spLocks noChangeArrowheads="1"/>
            </p:cNvSpPr>
            <p:nvPr/>
          </p:nvSpPr>
          <p:spPr bwMode="auto">
            <a:xfrm>
              <a:off x="3785" y="2389"/>
              <a:ext cx="31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Calibri" panose="020F0502020204030204" pitchFamily="34" charset="0"/>
                </a:rPr>
                <a:t>Channels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Oval 9"/>
            <p:cNvSpPr>
              <a:spLocks noChangeArrowheads="1"/>
            </p:cNvSpPr>
            <p:nvPr/>
          </p:nvSpPr>
          <p:spPr bwMode="auto">
            <a:xfrm>
              <a:off x="2731" y="2858"/>
              <a:ext cx="569" cy="400"/>
            </a:xfrm>
            <a:prstGeom prst="ellipse">
              <a:avLst/>
            </a:prstGeom>
            <a:solidFill>
              <a:srgbClr val="C0504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noEditPoints="1"/>
            </p:cNvSpPr>
            <p:nvPr/>
          </p:nvSpPr>
          <p:spPr bwMode="auto">
            <a:xfrm>
              <a:off x="2725" y="2849"/>
              <a:ext cx="582" cy="418"/>
            </a:xfrm>
            <a:custGeom>
              <a:avLst/>
              <a:gdLst>
                <a:gd name="T0" fmla="*/ 7 w 2193"/>
                <a:gd name="T1" fmla="*/ 525 h 1168"/>
                <a:gd name="T2" fmla="*/ 25 w 2193"/>
                <a:gd name="T3" fmla="*/ 461 h 1168"/>
                <a:gd name="T4" fmla="*/ 89 w 2193"/>
                <a:gd name="T5" fmla="*/ 353 h 1168"/>
                <a:gd name="T6" fmla="*/ 256 w 2193"/>
                <a:gd name="T7" fmla="*/ 209 h 1168"/>
                <a:gd name="T8" fmla="*/ 489 w 2193"/>
                <a:gd name="T9" fmla="*/ 98 h 1168"/>
                <a:gd name="T10" fmla="*/ 1095 w 2193"/>
                <a:gd name="T11" fmla="*/ 0 h 1168"/>
                <a:gd name="T12" fmla="*/ 1703 w 2193"/>
                <a:gd name="T13" fmla="*/ 97 h 1168"/>
                <a:gd name="T14" fmla="*/ 1936 w 2193"/>
                <a:gd name="T15" fmla="*/ 208 h 1168"/>
                <a:gd name="T16" fmla="*/ 2102 w 2193"/>
                <a:gd name="T17" fmla="*/ 350 h 1168"/>
                <a:gd name="T18" fmla="*/ 2168 w 2193"/>
                <a:gd name="T19" fmla="*/ 461 h 1168"/>
                <a:gd name="T20" fmla="*/ 2186 w 2193"/>
                <a:gd name="T21" fmla="*/ 525 h 1168"/>
                <a:gd name="T22" fmla="*/ 2186 w 2193"/>
                <a:gd name="T23" fmla="*/ 644 h 1168"/>
                <a:gd name="T24" fmla="*/ 2168 w 2193"/>
                <a:gd name="T25" fmla="*/ 708 h 1168"/>
                <a:gd name="T26" fmla="*/ 2104 w 2193"/>
                <a:gd name="T27" fmla="*/ 816 h 1168"/>
                <a:gd name="T28" fmla="*/ 1939 w 2193"/>
                <a:gd name="T29" fmla="*/ 961 h 1168"/>
                <a:gd name="T30" fmla="*/ 1705 w 2193"/>
                <a:gd name="T31" fmla="*/ 1072 h 1168"/>
                <a:gd name="T32" fmla="*/ 1098 w 2193"/>
                <a:gd name="T33" fmla="*/ 1168 h 1168"/>
                <a:gd name="T34" fmla="*/ 491 w 2193"/>
                <a:gd name="T35" fmla="*/ 1073 h 1168"/>
                <a:gd name="T36" fmla="*/ 258 w 2193"/>
                <a:gd name="T37" fmla="*/ 962 h 1168"/>
                <a:gd name="T38" fmla="*/ 91 w 2193"/>
                <a:gd name="T39" fmla="*/ 819 h 1168"/>
                <a:gd name="T40" fmla="*/ 25 w 2193"/>
                <a:gd name="T41" fmla="*/ 708 h 1168"/>
                <a:gd name="T42" fmla="*/ 7 w 2193"/>
                <a:gd name="T43" fmla="*/ 644 h 1168"/>
                <a:gd name="T44" fmla="*/ 54 w 2193"/>
                <a:gd name="T45" fmla="*/ 635 h 1168"/>
                <a:gd name="T46" fmla="*/ 94 w 2193"/>
                <a:gd name="T47" fmla="*/ 741 h 1168"/>
                <a:gd name="T48" fmla="*/ 169 w 2193"/>
                <a:gd name="T49" fmla="*/ 833 h 1168"/>
                <a:gd name="T50" fmla="*/ 349 w 2193"/>
                <a:gd name="T51" fmla="*/ 959 h 1168"/>
                <a:gd name="T52" fmla="*/ 683 w 2193"/>
                <a:gd name="T53" fmla="*/ 1077 h 1168"/>
                <a:gd name="T54" fmla="*/ 1309 w 2193"/>
                <a:gd name="T55" fmla="*/ 1110 h 1168"/>
                <a:gd name="T56" fmla="*/ 1768 w 2193"/>
                <a:gd name="T57" fmla="*/ 995 h 1168"/>
                <a:gd name="T58" fmla="*/ 1970 w 2193"/>
                <a:gd name="T59" fmla="*/ 879 h 1168"/>
                <a:gd name="T60" fmla="*/ 2101 w 2193"/>
                <a:gd name="T61" fmla="*/ 738 h 1168"/>
                <a:gd name="T62" fmla="*/ 2123 w 2193"/>
                <a:gd name="T63" fmla="*/ 691 h 1168"/>
                <a:gd name="T64" fmla="*/ 2145 w 2193"/>
                <a:gd name="T65" fmla="*/ 582 h 1168"/>
                <a:gd name="T66" fmla="*/ 2139 w 2193"/>
                <a:gd name="T67" fmla="*/ 534 h 1168"/>
                <a:gd name="T68" fmla="*/ 2099 w 2193"/>
                <a:gd name="T69" fmla="*/ 429 h 1168"/>
                <a:gd name="T70" fmla="*/ 2024 w 2193"/>
                <a:gd name="T71" fmla="*/ 336 h 1168"/>
                <a:gd name="T72" fmla="*/ 1844 w 2193"/>
                <a:gd name="T73" fmla="*/ 210 h 1168"/>
                <a:gd name="T74" fmla="*/ 1511 w 2193"/>
                <a:gd name="T75" fmla="*/ 92 h 1168"/>
                <a:gd name="T76" fmla="*/ 884 w 2193"/>
                <a:gd name="T77" fmla="*/ 59 h 1168"/>
                <a:gd name="T78" fmla="*/ 425 w 2193"/>
                <a:gd name="T79" fmla="*/ 174 h 1168"/>
                <a:gd name="T80" fmla="*/ 223 w 2193"/>
                <a:gd name="T81" fmla="*/ 290 h 1168"/>
                <a:gd name="T82" fmla="*/ 92 w 2193"/>
                <a:gd name="T83" fmla="*/ 432 h 1168"/>
                <a:gd name="T84" fmla="*/ 70 w 2193"/>
                <a:gd name="T85" fmla="*/ 478 h 1168"/>
                <a:gd name="T86" fmla="*/ 48 w 2193"/>
                <a:gd name="T87" fmla="*/ 587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93" h="1168">
                  <a:moveTo>
                    <a:pt x="1" y="587"/>
                  </a:moveTo>
                  <a:cubicBezTo>
                    <a:pt x="0" y="585"/>
                    <a:pt x="0" y="584"/>
                    <a:pt x="1" y="582"/>
                  </a:cubicBezTo>
                  <a:lnTo>
                    <a:pt x="7" y="525"/>
                  </a:lnTo>
                  <a:cubicBezTo>
                    <a:pt x="7" y="524"/>
                    <a:pt x="7" y="522"/>
                    <a:pt x="7" y="521"/>
                  </a:cubicBezTo>
                  <a:lnTo>
                    <a:pt x="23" y="465"/>
                  </a:lnTo>
                  <a:cubicBezTo>
                    <a:pt x="24" y="464"/>
                    <a:pt x="24" y="462"/>
                    <a:pt x="25" y="461"/>
                  </a:cubicBezTo>
                  <a:lnTo>
                    <a:pt x="51" y="408"/>
                  </a:lnTo>
                  <a:cubicBezTo>
                    <a:pt x="51" y="407"/>
                    <a:pt x="52" y="406"/>
                    <a:pt x="53" y="405"/>
                  </a:cubicBezTo>
                  <a:lnTo>
                    <a:pt x="89" y="353"/>
                  </a:lnTo>
                  <a:lnTo>
                    <a:pt x="136" y="301"/>
                  </a:lnTo>
                  <a:lnTo>
                    <a:pt x="192" y="253"/>
                  </a:lnTo>
                  <a:lnTo>
                    <a:pt x="256" y="209"/>
                  </a:lnTo>
                  <a:lnTo>
                    <a:pt x="326" y="168"/>
                  </a:lnTo>
                  <a:lnTo>
                    <a:pt x="404" y="131"/>
                  </a:lnTo>
                  <a:lnTo>
                    <a:pt x="489" y="98"/>
                  </a:lnTo>
                  <a:lnTo>
                    <a:pt x="673" y="45"/>
                  </a:lnTo>
                  <a:lnTo>
                    <a:pt x="877" y="12"/>
                  </a:lnTo>
                  <a:lnTo>
                    <a:pt x="1095" y="0"/>
                  </a:lnTo>
                  <a:lnTo>
                    <a:pt x="1314" y="11"/>
                  </a:lnTo>
                  <a:lnTo>
                    <a:pt x="1518" y="45"/>
                  </a:lnTo>
                  <a:lnTo>
                    <a:pt x="1703" y="97"/>
                  </a:lnTo>
                  <a:lnTo>
                    <a:pt x="1787" y="130"/>
                  </a:lnTo>
                  <a:lnTo>
                    <a:pt x="1865" y="167"/>
                  </a:lnTo>
                  <a:lnTo>
                    <a:pt x="1936" y="208"/>
                  </a:lnTo>
                  <a:lnTo>
                    <a:pt x="1999" y="252"/>
                  </a:lnTo>
                  <a:lnTo>
                    <a:pt x="2055" y="299"/>
                  </a:lnTo>
                  <a:lnTo>
                    <a:pt x="2102" y="350"/>
                  </a:lnTo>
                  <a:lnTo>
                    <a:pt x="2140" y="405"/>
                  </a:lnTo>
                  <a:cubicBezTo>
                    <a:pt x="2141" y="406"/>
                    <a:pt x="2141" y="407"/>
                    <a:pt x="2142" y="408"/>
                  </a:cubicBezTo>
                  <a:lnTo>
                    <a:pt x="2168" y="461"/>
                  </a:lnTo>
                  <a:cubicBezTo>
                    <a:pt x="2169" y="462"/>
                    <a:pt x="2169" y="464"/>
                    <a:pt x="2170" y="465"/>
                  </a:cubicBezTo>
                  <a:lnTo>
                    <a:pt x="2186" y="521"/>
                  </a:lnTo>
                  <a:cubicBezTo>
                    <a:pt x="2186" y="522"/>
                    <a:pt x="2186" y="524"/>
                    <a:pt x="2186" y="525"/>
                  </a:cubicBezTo>
                  <a:lnTo>
                    <a:pt x="2192" y="582"/>
                  </a:lnTo>
                  <a:cubicBezTo>
                    <a:pt x="2193" y="584"/>
                    <a:pt x="2193" y="585"/>
                    <a:pt x="2192" y="587"/>
                  </a:cubicBezTo>
                  <a:lnTo>
                    <a:pt x="2186" y="644"/>
                  </a:lnTo>
                  <a:cubicBezTo>
                    <a:pt x="2186" y="645"/>
                    <a:pt x="2186" y="647"/>
                    <a:pt x="2186" y="648"/>
                  </a:cubicBezTo>
                  <a:lnTo>
                    <a:pt x="2170" y="704"/>
                  </a:lnTo>
                  <a:cubicBezTo>
                    <a:pt x="2169" y="705"/>
                    <a:pt x="2169" y="707"/>
                    <a:pt x="2168" y="708"/>
                  </a:cubicBezTo>
                  <a:lnTo>
                    <a:pt x="2142" y="762"/>
                  </a:lnTo>
                  <a:cubicBezTo>
                    <a:pt x="2142" y="763"/>
                    <a:pt x="2141" y="764"/>
                    <a:pt x="2140" y="765"/>
                  </a:cubicBezTo>
                  <a:lnTo>
                    <a:pt x="2104" y="816"/>
                  </a:lnTo>
                  <a:lnTo>
                    <a:pt x="2057" y="868"/>
                  </a:lnTo>
                  <a:lnTo>
                    <a:pt x="2001" y="916"/>
                  </a:lnTo>
                  <a:lnTo>
                    <a:pt x="1939" y="961"/>
                  </a:lnTo>
                  <a:lnTo>
                    <a:pt x="1866" y="1001"/>
                  </a:lnTo>
                  <a:lnTo>
                    <a:pt x="1789" y="1038"/>
                  </a:lnTo>
                  <a:lnTo>
                    <a:pt x="1705" y="1072"/>
                  </a:lnTo>
                  <a:lnTo>
                    <a:pt x="1521" y="1124"/>
                  </a:lnTo>
                  <a:lnTo>
                    <a:pt x="1316" y="1157"/>
                  </a:lnTo>
                  <a:lnTo>
                    <a:pt x="1098" y="1168"/>
                  </a:lnTo>
                  <a:lnTo>
                    <a:pt x="879" y="1157"/>
                  </a:lnTo>
                  <a:lnTo>
                    <a:pt x="676" y="1124"/>
                  </a:lnTo>
                  <a:lnTo>
                    <a:pt x="491" y="1073"/>
                  </a:lnTo>
                  <a:lnTo>
                    <a:pt x="406" y="1039"/>
                  </a:lnTo>
                  <a:lnTo>
                    <a:pt x="328" y="1002"/>
                  </a:lnTo>
                  <a:lnTo>
                    <a:pt x="258" y="962"/>
                  </a:lnTo>
                  <a:lnTo>
                    <a:pt x="194" y="917"/>
                  </a:lnTo>
                  <a:lnTo>
                    <a:pt x="138" y="870"/>
                  </a:lnTo>
                  <a:lnTo>
                    <a:pt x="91" y="819"/>
                  </a:lnTo>
                  <a:lnTo>
                    <a:pt x="53" y="765"/>
                  </a:lnTo>
                  <a:cubicBezTo>
                    <a:pt x="52" y="764"/>
                    <a:pt x="51" y="763"/>
                    <a:pt x="51" y="762"/>
                  </a:cubicBezTo>
                  <a:lnTo>
                    <a:pt x="25" y="708"/>
                  </a:lnTo>
                  <a:cubicBezTo>
                    <a:pt x="24" y="707"/>
                    <a:pt x="24" y="705"/>
                    <a:pt x="23" y="704"/>
                  </a:cubicBezTo>
                  <a:lnTo>
                    <a:pt x="7" y="648"/>
                  </a:lnTo>
                  <a:cubicBezTo>
                    <a:pt x="7" y="647"/>
                    <a:pt x="7" y="645"/>
                    <a:pt x="7" y="644"/>
                  </a:cubicBezTo>
                  <a:lnTo>
                    <a:pt x="1" y="587"/>
                  </a:lnTo>
                  <a:close/>
                  <a:moveTo>
                    <a:pt x="54" y="639"/>
                  </a:moveTo>
                  <a:lnTo>
                    <a:pt x="54" y="635"/>
                  </a:lnTo>
                  <a:lnTo>
                    <a:pt x="70" y="691"/>
                  </a:lnTo>
                  <a:lnTo>
                    <a:pt x="68" y="687"/>
                  </a:lnTo>
                  <a:lnTo>
                    <a:pt x="94" y="741"/>
                  </a:lnTo>
                  <a:lnTo>
                    <a:pt x="92" y="738"/>
                  </a:lnTo>
                  <a:lnTo>
                    <a:pt x="126" y="786"/>
                  </a:lnTo>
                  <a:lnTo>
                    <a:pt x="169" y="833"/>
                  </a:lnTo>
                  <a:lnTo>
                    <a:pt x="221" y="878"/>
                  </a:lnTo>
                  <a:lnTo>
                    <a:pt x="281" y="921"/>
                  </a:lnTo>
                  <a:lnTo>
                    <a:pt x="349" y="959"/>
                  </a:lnTo>
                  <a:lnTo>
                    <a:pt x="423" y="994"/>
                  </a:lnTo>
                  <a:lnTo>
                    <a:pt x="504" y="1026"/>
                  </a:lnTo>
                  <a:lnTo>
                    <a:pt x="683" y="1077"/>
                  </a:lnTo>
                  <a:lnTo>
                    <a:pt x="882" y="1109"/>
                  </a:lnTo>
                  <a:lnTo>
                    <a:pt x="1095" y="1120"/>
                  </a:lnTo>
                  <a:lnTo>
                    <a:pt x="1309" y="1110"/>
                  </a:lnTo>
                  <a:lnTo>
                    <a:pt x="1508" y="1077"/>
                  </a:lnTo>
                  <a:lnTo>
                    <a:pt x="1688" y="1027"/>
                  </a:lnTo>
                  <a:lnTo>
                    <a:pt x="1768" y="995"/>
                  </a:lnTo>
                  <a:lnTo>
                    <a:pt x="1843" y="960"/>
                  </a:lnTo>
                  <a:lnTo>
                    <a:pt x="1910" y="922"/>
                  </a:lnTo>
                  <a:lnTo>
                    <a:pt x="1970" y="879"/>
                  </a:lnTo>
                  <a:lnTo>
                    <a:pt x="2022" y="835"/>
                  </a:lnTo>
                  <a:lnTo>
                    <a:pt x="2065" y="789"/>
                  </a:lnTo>
                  <a:lnTo>
                    <a:pt x="2101" y="738"/>
                  </a:lnTo>
                  <a:lnTo>
                    <a:pt x="2099" y="741"/>
                  </a:lnTo>
                  <a:lnTo>
                    <a:pt x="2125" y="687"/>
                  </a:lnTo>
                  <a:lnTo>
                    <a:pt x="2123" y="691"/>
                  </a:lnTo>
                  <a:lnTo>
                    <a:pt x="2139" y="635"/>
                  </a:lnTo>
                  <a:lnTo>
                    <a:pt x="2139" y="639"/>
                  </a:lnTo>
                  <a:lnTo>
                    <a:pt x="2145" y="582"/>
                  </a:lnTo>
                  <a:lnTo>
                    <a:pt x="2145" y="587"/>
                  </a:lnTo>
                  <a:lnTo>
                    <a:pt x="2139" y="530"/>
                  </a:lnTo>
                  <a:lnTo>
                    <a:pt x="2139" y="534"/>
                  </a:lnTo>
                  <a:lnTo>
                    <a:pt x="2123" y="478"/>
                  </a:lnTo>
                  <a:lnTo>
                    <a:pt x="2125" y="482"/>
                  </a:lnTo>
                  <a:lnTo>
                    <a:pt x="2099" y="429"/>
                  </a:lnTo>
                  <a:lnTo>
                    <a:pt x="2101" y="432"/>
                  </a:lnTo>
                  <a:lnTo>
                    <a:pt x="2067" y="383"/>
                  </a:lnTo>
                  <a:lnTo>
                    <a:pt x="2024" y="336"/>
                  </a:lnTo>
                  <a:lnTo>
                    <a:pt x="1972" y="291"/>
                  </a:lnTo>
                  <a:lnTo>
                    <a:pt x="1913" y="249"/>
                  </a:lnTo>
                  <a:lnTo>
                    <a:pt x="1844" y="210"/>
                  </a:lnTo>
                  <a:lnTo>
                    <a:pt x="1770" y="175"/>
                  </a:lnTo>
                  <a:lnTo>
                    <a:pt x="1690" y="144"/>
                  </a:lnTo>
                  <a:lnTo>
                    <a:pt x="1511" y="92"/>
                  </a:lnTo>
                  <a:lnTo>
                    <a:pt x="1311" y="59"/>
                  </a:lnTo>
                  <a:lnTo>
                    <a:pt x="1098" y="48"/>
                  </a:lnTo>
                  <a:lnTo>
                    <a:pt x="884" y="59"/>
                  </a:lnTo>
                  <a:lnTo>
                    <a:pt x="686" y="92"/>
                  </a:lnTo>
                  <a:lnTo>
                    <a:pt x="506" y="143"/>
                  </a:lnTo>
                  <a:lnTo>
                    <a:pt x="425" y="174"/>
                  </a:lnTo>
                  <a:lnTo>
                    <a:pt x="351" y="209"/>
                  </a:lnTo>
                  <a:lnTo>
                    <a:pt x="283" y="248"/>
                  </a:lnTo>
                  <a:lnTo>
                    <a:pt x="223" y="290"/>
                  </a:lnTo>
                  <a:lnTo>
                    <a:pt x="171" y="334"/>
                  </a:lnTo>
                  <a:lnTo>
                    <a:pt x="128" y="380"/>
                  </a:lnTo>
                  <a:lnTo>
                    <a:pt x="92" y="432"/>
                  </a:lnTo>
                  <a:lnTo>
                    <a:pt x="94" y="429"/>
                  </a:lnTo>
                  <a:lnTo>
                    <a:pt x="68" y="482"/>
                  </a:lnTo>
                  <a:lnTo>
                    <a:pt x="70" y="478"/>
                  </a:lnTo>
                  <a:lnTo>
                    <a:pt x="54" y="534"/>
                  </a:lnTo>
                  <a:lnTo>
                    <a:pt x="54" y="530"/>
                  </a:lnTo>
                  <a:lnTo>
                    <a:pt x="48" y="587"/>
                  </a:lnTo>
                  <a:lnTo>
                    <a:pt x="48" y="582"/>
                  </a:lnTo>
                  <a:lnTo>
                    <a:pt x="54" y="639"/>
                  </a:lnTo>
                  <a:close/>
                </a:path>
              </a:pathLst>
            </a:custGeom>
            <a:solidFill>
              <a:srgbClr val="8C3836"/>
            </a:solidFill>
            <a:ln w="0" cap="flat">
              <a:solidFill>
                <a:srgbClr val="8C383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Rectangle 11"/>
            <p:cNvSpPr>
              <a:spLocks noChangeArrowheads="1"/>
            </p:cNvSpPr>
            <p:nvPr/>
          </p:nvSpPr>
          <p:spPr bwMode="auto">
            <a:xfrm>
              <a:off x="2855" y="2944"/>
              <a:ext cx="20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FFFFFF"/>
                  </a:solidFill>
                  <a:effectLst/>
                  <a:latin typeface="Calibri" panose="020F0502020204030204" pitchFamily="34" charset="0"/>
                </a:rPr>
                <a:t>Online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Rectangle 12"/>
            <p:cNvSpPr>
              <a:spLocks noChangeArrowheads="1"/>
            </p:cNvSpPr>
            <p:nvPr/>
          </p:nvSpPr>
          <p:spPr bwMode="auto">
            <a:xfrm>
              <a:off x="2855" y="3047"/>
              <a:ext cx="2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FFFFFF"/>
                  </a:solidFill>
                  <a:effectLst/>
                  <a:latin typeface="Calibri" panose="020F0502020204030204" pitchFamily="34" charset="0"/>
                </a:rPr>
                <a:t>Channels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Oval 13"/>
            <p:cNvSpPr>
              <a:spLocks noChangeArrowheads="1"/>
            </p:cNvSpPr>
            <p:nvPr/>
          </p:nvSpPr>
          <p:spPr bwMode="auto">
            <a:xfrm>
              <a:off x="4082" y="2823"/>
              <a:ext cx="569" cy="401"/>
            </a:xfrm>
            <a:prstGeom prst="ellipse">
              <a:avLst/>
            </a:prstGeom>
            <a:solidFill>
              <a:srgbClr val="C0504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noEditPoints="1"/>
            </p:cNvSpPr>
            <p:nvPr/>
          </p:nvSpPr>
          <p:spPr bwMode="auto">
            <a:xfrm>
              <a:off x="4075" y="2815"/>
              <a:ext cx="582" cy="417"/>
            </a:xfrm>
            <a:custGeom>
              <a:avLst/>
              <a:gdLst>
                <a:gd name="T0" fmla="*/ 7 w 2193"/>
                <a:gd name="T1" fmla="*/ 525 h 1168"/>
                <a:gd name="T2" fmla="*/ 25 w 2193"/>
                <a:gd name="T3" fmla="*/ 461 h 1168"/>
                <a:gd name="T4" fmla="*/ 89 w 2193"/>
                <a:gd name="T5" fmla="*/ 353 h 1168"/>
                <a:gd name="T6" fmla="*/ 256 w 2193"/>
                <a:gd name="T7" fmla="*/ 209 h 1168"/>
                <a:gd name="T8" fmla="*/ 489 w 2193"/>
                <a:gd name="T9" fmla="*/ 98 h 1168"/>
                <a:gd name="T10" fmla="*/ 1095 w 2193"/>
                <a:gd name="T11" fmla="*/ 0 h 1168"/>
                <a:gd name="T12" fmla="*/ 1703 w 2193"/>
                <a:gd name="T13" fmla="*/ 97 h 1168"/>
                <a:gd name="T14" fmla="*/ 1936 w 2193"/>
                <a:gd name="T15" fmla="*/ 208 h 1168"/>
                <a:gd name="T16" fmla="*/ 2102 w 2193"/>
                <a:gd name="T17" fmla="*/ 350 h 1168"/>
                <a:gd name="T18" fmla="*/ 2168 w 2193"/>
                <a:gd name="T19" fmla="*/ 461 h 1168"/>
                <a:gd name="T20" fmla="*/ 2186 w 2193"/>
                <a:gd name="T21" fmla="*/ 525 h 1168"/>
                <a:gd name="T22" fmla="*/ 2186 w 2193"/>
                <a:gd name="T23" fmla="*/ 644 h 1168"/>
                <a:gd name="T24" fmla="*/ 2168 w 2193"/>
                <a:gd name="T25" fmla="*/ 708 h 1168"/>
                <a:gd name="T26" fmla="*/ 2104 w 2193"/>
                <a:gd name="T27" fmla="*/ 816 h 1168"/>
                <a:gd name="T28" fmla="*/ 1939 w 2193"/>
                <a:gd name="T29" fmla="*/ 961 h 1168"/>
                <a:gd name="T30" fmla="*/ 1705 w 2193"/>
                <a:gd name="T31" fmla="*/ 1072 h 1168"/>
                <a:gd name="T32" fmla="*/ 1098 w 2193"/>
                <a:gd name="T33" fmla="*/ 1168 h 1168"/>
                <a:gd name="T34" fmla="*/ 491 w 2193"/>
                <a:gd name="T35" fmla="*/ 1073 h 1168"/>
                <a:gd name="T36" fmla="*/ 258 w 2193"/>
                <a:gd name="T37" fmla="*/ 962 h 1168"/>
                <a:gd name="T38" fmla="*/ 91 w 2193"/>
                <a:gd name="T39" fmla="*/ 819 h 1168"/>
                <a:gd name="T40" fmla="*/ 25 w 2193"/>
                <a:gd name="T41" fmla="*/ 708 h 1168"/>
                <a:gd name="T42" fmla="*/ 7 w 2193"/>
                <a:gd name="T43" fmla="*/ 644 h 1168"/>
                <a:gd name="T44" fmla="*/ 54 w 2193"/>
                <a:gd name="T45" fmla="*/ 635 h 1168"/>
                <a:gd name="T46" fmla="*/ 94 w 2193"/>
                <a:gd name="T47" fmla="*/ 741 h 1168"/>
                <a:gd name="T48" fmla="*/ 169 w 2193"/>
                <a:gd name="T49" fmla="*/ 833 h 1168"/>
                <a:gd name="T50" fmla="*/ 349 w 2193"/>
                <a:gd name="T51" fmla="*/ 959 h 1168"/>
                <a:gd name="T52" fmla="*/ 683 w 2193"/>
                <a:gd name="T53" fmla="*/ 1077 h 1168"/>
                <a:gd name="T54" fmla="*/ 1309 w 2193"/>
                <a:gd name="T55" fmla="*/ 1110 h 1168"/>
                <a:gd name="T56" fmla="*/ 1768 w 2193"/>
                <a:gd name="T57" fmla="*/ 995 h 1168"/>
                <a:gd name="T58" fmla="*/ 1970 w 2193"/>
                <a:gd name="T59" fmla="*/ 879 h 1168"/>
                <a:gd name="T60" fmla="*/ 2101 w 2193"/>
                <a:gd name="T61" fmla="*/ 738 h 1168"/>
                <a:gd name="T62" fmla="*/ 2123 w 2193"/>
                <a:gd name="T63" fmla="*/ 691 h 1168"/>
                <a:gd name="T64" fmla="*/ 2145 w 2193"/>
                <a:gd name="T65" fmla="*/ 582 h 1168"/>
                <a:gd name="T66" fmla="*/ 2139 w 2193"/>
                <a:gd name="T67" fmla="*/ 534 h 1168"/>
                <a:gd name="T68" fmla="*/ 2099 w 2193"/>
                <a:gd name="T69" fmla="*/ 429 h 1168"/>
                <a:gd name="T70" fmla="*/ 2024 w 2193"/>
                <a:gd name="T71" fmla="*/ 336 h 1168"/>
                <a:gd name="T72" fmla="*/ 1844 w 2193"/>
                <a:gd name="T73" fmla="*/ 210 h 1168"/>
                <a:gd name="T74" fmla="*/ 1511 w 2193"/>
                <a:gd name="T75" fmla="*/ 92 h 1168"/>
                <a:gd name="T76" fmla="*/ 884 w 2193"/>
                <a:gd name="T77" fmla="*/ 59 h 1168"/>
                <a:gd name="T78" fmla="*/ 425 w 2193"/>
                <a:gd name="T79" fmla="*/ 174 h 1168"/>
                <a:gd name="T80" fmla="*/ 223 w 2193"/>
                <a:gd name="T81" fmla="*/ 290 h 1168"/>
                <a:gd name="T82" fmla="*/ 92 w 2193"/>
                <a:gd name="T83" fmla="*/ 432 h 1168"/>
                <a:gd name="T84" fmla="*/ 70 w 2193"/>
                <a:gd name="T85" fmla="*/ 478 h 1168"/>
                <a:gd name="T86" fmla="*/ 48 w 2193"/>
                <a:gd name="T87" fmla="*/ 587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93" h="1168">
                  <a:moveTo>
                    <a:pt x="1" y="587"/>
                  </a:moveTo>
                  <a:cubicBezTo>
                    <a:pt x="0" y="585"/>
                    <a:pt x="0" y="584"/>
                    <a:pt x="1" y="582"/>
                  </a:cubicBezTo>
                  <a:lnTo>
                    <a:pt x="7" y="525"/>
                  </a:lnTo>
                  <a:cubicBezTo>
                    <a:pt x="7" y="524"/>
                    <a:pt x="7" y="522"/>
                    <a:pt x="7" y="521"/>
                  </a:cubicBezTo>
                  <a:lnTo>
                    <a:pt x="23" y="465"/>
                  </a:lnTo>
                  <a:cubicBezTo>
                    <a:pt x="24" y="464"/>
                    <a:pt x="24" y="462"/>
                    <a:pt x="25" y="461"/>
                  </a:cubicBezTo>
                  <a:lnTo>
                    <a:pt x="51" y="408"/>
                  </a:lnTo>
                  <a:cubicBezTo>
                    <a:pt x="51" y="407"/>
                    <a:pt x="52" y="406"/>
                    <a:pt x="53" y="405"/>
                  </a:cubicBezTo>
                  <a:lnTo>
                    <a:pt x="89" y="353"/>
                  </a:lnTo>
                  <a:lnTo>
                    <a:pt x="136" y="301"/>
                  </a:lnTo>
                  <a:lnTo>
                    <a:pt x="192" y="253"/>
                  </a:lnTo>
                  <a:lnTo>
                    <a:pt x="256" y="209"/>
                  </a:lnTo>
                  <a:lnTo>
                    <a:pt x="326" y="168"/>
                  </a:lnTo>
                  <a:lnTo>
                    <a:pt x="404" y="131"/>
                  </a:lnTo>
                  <a:lnTo>
                    <a:pt x="489" y="98"/>
                  </a:lnTo>
                  <a:lnTo>
                    <a:pt x="673" y="45"/>
                  </a:lnTo>
                  <a:lnTo>
                    <a:pt x="877" y="12"/>
                  </a:lnTo>
                  <a:lnTo>
                    <a:pt x="1095" y="0"/>
                  </a:lnTo>
                  <a:lnTo>
                    <a:pt x="1314" y="11"/>
                  </a:lnTo>
                  <a:lnTo>
                    <a:pt x="1518" y="45"/>
                  </a:lnTo>
                  <a:lnTo>
                    <a:pt x="1703" y="97"/>
                  </a:lnTo>
                  <a:lnTo>
                    <a:pt x="1787" y="130"/>
                  </a:lnTo>
                  <a:lnTo>
                    <a:pt x="1865" y="167"/>
                  </a:lnTo>
                  <a:lnTo>
                    <a:pt x="1936" y="208"/>
                  </a:lnTo>
                  <a:lnTo>
                    <a:pt x="1999" y="252"/>
                  </a:lnTo>
                  <a:lnTo>
                    <a:pt x="2055" y="299"/>
                  </a:lnTo>
                  <a:lnTo>
                    <a:pt x="2102" y="350"/>
                  </a:lnTo>
                  <a:lnTo>
                    <a:pt x="2140" y="405"/>
                  </a:lnTo>
                  <a:cubicBezTo>
                    <a:pt x="2141" y="406"/>
                    <a:pt x="2141" y="407"/>
                    <a:pt x="2142" y="408"/>
                  </a:cubicBezTo>
                  <a:lnTo>
                    <a:pt x="2168" y="461"/>
                  </a:lnTo>
                  <a:cubicBezTo>
                    <a:pt x="2169" y="462"/>
                    <a:pt x="2169" y="464"/>
                    <a:pt x="2170" y="465"/>
                  </a:cubicBezTo>
                  <a:lnTo>
                    <a:pt x="2186" y="521"/>
                  </a:lnTo>
                  <a:cubicBezTo>
                    <a:pt x="2186" y="522"/>
                    <a:pt x="2186" y="524"/>
                    <a:pt x="2186" y="525"/>
                  </a:cubicBezTo>
                  <a:lnTo>
                    <a:pt x="2192" y="582"/>
                  </a:lnTo>
                  <a:cubicBezTo>
                    <a:pt x="2193" y="584"/>
                    <a:pt x="2193" y="585"/>
                    <a:pt x="2192" y="587"/>
                  </a:cubicBezTo>
                  <a:lnTo>
                    <a:pt x="2186" y="644"/>
                  </a:lnTo>
                  <a:cubicBezTo>
                    <a:pt x="2186" y="645"/>
                    <a:pt x="2186" y="647"/>
                    <a:pt x="2186" y="648"/>
                  </a:cubicBezTo>
                  <a:lnTo>
                    <a:pt x="2170" y="704"/>
                  </a:lnTo>
                  <a:cubicBezTo>
                    <a:pt x="2169" y="705"/>
                    <a:pt x="2169" y="707"/>
                    <a:pt x="2168" y="708"/>
                  </a:cubicBezTo>
                  <a:lnTo>
                    <a:pt x="2142" y="762"/>
                  </a:lnTo>
                  <a:cubicBezTo>
                    <a:pt x="2142" y="763"/>
                    <a:pt x="2141" y="764"/>
                    <a:pt x="2140" y="765"/>
                  </a:cubicBezTo>
                  <a:lnTo>
                    <a:pt x="2104" y="816"/>
                  </a:lnTo>
                  <a:lnTo>
                    <a:pt x="2057" y="868"/>
                  </a:lnTo>
                  <a:lnTo>
                    <a:pt x="2001" y="916"/>
                  </a:lnTo>
                  <a:lnTo>
                    <a:pt x="1939" y="961"/>
                  </a:lnTo>
                  <a:lnTo>
                    <a:pt x="1866" y="1001"/>
                  </a:lnTo>
                  <a:lnTo>
                    <a:pt x="1789" y="1038"/>
                  </a:lnTo>
                  <a:lnTo>
                    <a:pt x="1705" y="1072"/>
                  </a:lnTo>
                  <a:lnTo>
                    <a:pt x="1521" y="1124"/>
                  </a:lnTo>
                  <a:lnTo>
                    <a:pt x="1316" y="1157"/>
                  </a:lnTo>
                  <a:lnTo>
                    <a:pt x="1098" y="1168"/>
                  </a:lnTo>
                  <a:lnTo>
                    <a:pt x="879" y="1157"/>
                  </a:lnTo>
                  <a:lnTo>
                    <a:pt x="676" y="1124"/>
                  </a:lnTo>
                  <a:lnTo>
                    <a:pt x="491" y="1073"/>
                  </a:lnTo>
                  <a:lnTo>
                    <a:pt x="406" y="1039"/>
                  </a:lnTo>
                  <a:lnTo>
                    <a:pt x="328" y="1002"/>
                  </a:lnTo>
                  <a:lnTo>
                    <a:pt x="258" y="962"/>
                  </a:lnTo>
                  <a:lnTo>
                    <a:pt x="194" y="917"/>
                  </a:lnTo>
                  <a:lnTo>
                    <a:pt x="138" y="870"/>
                  </a:lnTo>
                  <a:lnTo>
                    <a:pt x="91" y="819"/>
                  </a:lnTo>
                  <a:lnTo>
                    <a:pt x="53" y="765"/>
                  </a:lnTo>
                  <a:cubicBezTo>
                    <a:pt x="52" y="764"/>
                    <a:pt x="51" y="763"/>
                    <a:pt x="51" y="762"/>
                  </a:cubicBezTo>
                  <a:lnTo>
                    <a:pt x="25" y="708"/>
                  </a:lnTo>
                  <a:cubicBezTo>
                    <a:pt x="24" y="707"/>
                    <a:pt x="24" y="705"/>
                    <a:pt x="23" y="704"/>
                  </a:cubicBezTo>
                  <a:lnTo>
                    <a:pt x="7" y="648"/>
                  </a:lnTo>
                  <a:cubicBezTo>
                    <a:pt x="7" y="647"/>
                    <a:pt x="7" y="645"/>
                    <a:pt x="7" y="644"/>
                  </a:cubicBezTo>
                  <a:lnTo>
                    <a:pt x="1" y="587"/>
                  </a:lnTo>
                  <a:close/>
                  <a:moveTo>
                    <a:pt x="54" y="639"/>
                  </a:moveTo>
                  <a:lnTo>
                    <a:pt x="54" y="635"/>
                  </a:lnTo>
                  <a:lnTo>
                    <a:pt x="70" y="691"/>
                  </a:lnTo>
                  <a:lnTo>
                    <a:pt x="68" y="687"/>
                  </a:lnTo>
                  <a:lnTo>
                    <a:pt x="94" y="741"/>
                  </a:lnTo>
                  <a:lnTo>
                    <a:pt x="92" y="738"/>
                  </a:lnTo>
                  <a:lnTo>
                    <a:pt x="126" y="786"/>
                  </a:lnTo>
                  <a:lnTo>
                    <a:pt x="169" y="833"/>
                  </a:lnTo>
                  <a:lnTo>
                    <a:pt x="221" y="878"/>
                  </a:lnTo>
                  <a:lnTo>
                    <a:pt x="281" y="921"/>
                  </a:lnTo>
                  <a:lnTo>
                    <a:pt x="349" y="959"/>
                  </a:lnTo>
                  <a:lnTo>
                    <a:pt x="423" y="994"/>
                  </a:lnTo>
                  <a:lnTo>
                    <a:pt x="504" y="1026"/>
                  </a:lnTo>
                  <a:lnTo>
                    <a:pt x="683" y="1077"/>
                  </a:lnTo>
                  <a:lnTo>
                    <a:pt x="882" y="1109"/>
                  </a:lnTo>
                  <a:lnTo>
                    <a:pt x="1095" y="1120"/>
                  </a:lnTo>
                  <a:lnTo>
                    <a:pt x="1309" y="1110"/>
                  </a:lnTo>
                  <a:lnTo>
                    <a:pt x="1508" y="1077"/>
                  </a:lnTo>
                  <a:lnTo>
                    <a:pt x="1688" y="1027"/>
                  </a:lnTo>
                  <a:lnTo>
                    <a:pt x="1768" y="995"/>
                  </a:lnTo>
                  <a:lnTo>
                    <a:pt x="1843" y="960"/>
                  </a:lnTo>
                  <a:lnTo>
                    <a:pt x="1910" y="922"/>
                  </a:lnTo>
                  <a:lnTo>
                    <a:pt x="1970" y="879"/>
                  </a:lnTo>
                  <a:lnTo>
                    <a:pt x="2022" y="835"/>
                  </a:lnTo>
                  <a:lnTo>
                    <a:pt x="2065" y="789"/>
                  </a:lnTo>
                  <a:lnTo>
                    <a:pt x="2101" y="738"/>
                  </a:lnTo>
                  <a:lnTo>
                    <a:pt x="2099" y="741"/>
                  </a:lnTo>
                  <a:lnTo>
                    <a:pt x="2125" y="687"/>
                  </a:lnTo>
                  <a:lnTo>
                    <a:pt x="2123" y="691"/>
                  </a:lnTo>
                  <a:lnTo>
                    <a:pt x="2139" y="635"/>
                  </a:lnTo>
                  <a:lnTo>
                    <a:pt x="2139" y="639"/>
                  </a:lnTo>
                  <a:lnTo>
                    <a:pt x="2145" y="582"/>
                  </a:lnTo>
                  <a:lnTo>
                    <a:pt x="2145" y="587"/>
                  </a:lnTo>
                  <a:lnTo>
                    <a:pt x="2139" y="530"/>
                  </a:lnTo>
                  <a:lnTo>
                    <a:pt x="2139" y="534"/>
                  </a:lnTo>
                  <a:lnTo>
                    <a:pt x="2123" y="478"/>
                  </a:lnTo>
                  <a:lnTo>
                    <a:pt x="2125" y="482"/>
                  </a:lnTo>
                  <a:lnTo>
                    <a:pt x="2099" y="429"/>
                  </a:lnTo>
                  <a:lnTo>
                    <a:pt x="2101" y="432"/>
                  </a:lnTo>
                  <a:lnTo>
                    <a:pt x="2067" y="383"/>
                  </a:lnTo>
                  <a:lnTo>
                    <a:pt x="2024" y="336"/>
                  </a:lnTo>
                  <a:lnTo>
                    <a:pt x="1972" y="291"/>
                  </a:lnTo>
                  <a:lnTo>
                    <a:pt x="1913" y="249"/>
                  </a:lnTo>
                  <a:lnTo>
                    <a:pt x="1844" y="210"/>
                  </a:lnTo>
                  <a:lnTo>
                    <a:pt x="1770" y="175"/>
                  </a:lnTo>
                  <a:lnTo>
                    <a:pt x="1690" y="144"/>
                  </a:lnTo>
                  <a:lnTo>
                    <a:pt x="1511" y="92"/>
                  </a:lnTo>
                  <a:lnTo>
                    <a:pt x="1311" y="59"/>
                  </a:lnTo>
                  <a:lnTo>
                    <a:pt x="1098" y="48"/>
                  </a:lnTo>
                  <a:lnTo>
                    <a:pt x="884" y="59"/>
                  </a:lnTo>
                  <a:lnTo>
                    <a:pt x="686" y="92"/>
                  </a:lnTo>
                  <a:lnTo>
                    <a:pt x="506" y="143"/>
                  </a:lnTo>
                  <a:lnTo>
                    <a:pt x="425" y="174"/>
                  </a:lnTo>
                  <a:lnTo>
                    <a:pt x="351" y="209"/>
                  </a:lnTo>
                  <a:lnTo>
                    <a:pt x="283" y="248"/>
                  </a:lnTo>
                  <a:lnTo>
                    <a:pt x="223" y="290"/>
                  </a:lnTo>
                  <a:lnTo>
                    <a:pt x="171" y="334"/>
                  </a:lnTo>
                  <a:lnTo>
                    <a:pt x="128" y="380"/>
                  </a:lnTo>
                  <a:lnTo>
                    <a:pt x="92" y="432"/>
                  </a:lnTo>
                  <a:lnTo>
                    <a:pt x="94" y="429"/>
                  </a:lnTo>
                  <a:lnTo>
                    <a:pt x="68" y="482"/>
                  </a:lnTo>
                  <a:lnTo>
                    <a:pt x="70" y="478"/>
                  </a:lnTo>
                  <a:lnTo>
                    <a:pt x="54" y="534"/>
                  </a:lnTo>
                  <a:lnTo>
                    <a:pt x="54" y="530"/>
                  </a:lnTo>
                  <a:lnTo>
                    <a:pt x="48" y="587"/>
                  </a:lnTo>
                  <a:lnTo>
                    <a:pt x="48" y="582"/>
                  </a:lnTo>
                  <a:lnTo>
                    <a:pt x="54" y="639"/>
                  </a:lnTo>
                  <a:close/>
                </a:path>
              </a:pathLst>
            </a:custGeom>
            <a:solidFill>
              <a:srgbClr val="8C3836"/>
            </a:solidFill>
            <a:ln w="0" cap="flat">
              <a:solidFill>
                <a:srgbClr val="8C383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Rectangle 15"/>
            <p:cNvSpPr>
              <a:spLocks noChangeArrowheads="1"/>
            </p:cNvSpPr>
            <p:nvPr/>
          </p:nvSpPr>
          <p:spPr bwMode="auto">
            <a:xfrm>
              <a:off x="4206" y="2909"/>
              <a:ext cx="20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FFFFFF"/>
                  </a:solidFill>
                  <a:effectLst/>
                  <a:latin typeface="Calibri" panose="020F0502020204030204" pitchFamily="34" charset="0"/>
                </a:rPr>
                <a:t>Offline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 name="Rectangle 16"/>
            <p:cNvSpPr>
              <a:spLocks noChangeArrowheads="1"/>
            </p:cNvSpPr>
            <p:nvPr/>
          </p:nvSpPr>
          <p:spPr bwMode="auto">
            <a:xfrm>
              <a:off x="4206" y="3012"/>
              <a:ext cx="2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FFFFFF"/>
                  </a:solidFill>
                  <a:effectLst/>
                  <a:latin typeface="Calibri" panose="020F0502020204030204" pitchFamily="34" charset="0"/>
                </a:rPr>
                <a:t>Channels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9" name="Oval 17"/>
            <p:cNvSpPr>
              <a:spLocks noChangeArrowheads="1"/>
            </p:cNvSpPr>
            <p:nvPr/>
          </p:nvSpPr>
          <p:spPr bwMode="auto">
            <a:xfrm>
              <a:off x="4171" y="2526"/>
              <a:ext cx="382" cy="217"/>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noEditPoints="1"/>
            </p:cNvSpPr>
            <p:nvPr/>
          </p:nvSpPr>
          <p:spPr bwMode="auto">
            <a:xfrm>
              <a:off x="4164" y="2517"/>
              <a:ext cx="396" cy="235"/>
            </a:xfrm>
            <a:custGeom>
              <a:avLst/>
              <a:gdLst>
                <a:gd name="T0" fmla="*/ 1 w 1489"/>
                <a:gd name="T1" fmla="*/ 325 h 656"/>
                <a:gd name="T2" fmla="*/ 6 w 1489"/>
                <a:gd name="T3" fmla="*/ 289 h 656"/>
                <a:gd name="T4" fmla="*/ 19 w 1489"/>
                <a:gd name="T5" fmla="*/ 255 h 656"/>
                <a:gd name="T6" fmla="*/ 39 w 1489"/>
                <a:gd name="T7" fmla="*/ 222 h 656"/>
                <a:gd name="T8" fmla="*/ 95 w 1489"/>
                <a:gd name="T9" fmla="*/ 166 h 656"/>
                <a:gd name="T10" fmla="*/ 225 w 1489"/>
                <a:gd name="T11" fmla="*/ 92 h 656"/>
                <a:gd name="T12" fmla="*/ 459 w 1489"/>
                <a:gd name="T13" fmla="*/ 25 h 656"/>
                <a:gd name="T14" fmla="*/ 743 w 1489"/>
                <a:gd name="T15" fmla="*/ 0 h 656"/>
                <a:gd name="T16" fmla="*/ 1028 w 1489"/>
                <a:gd name="T17" fmla="*/ 25 h 656"/>
                <a:gd name="T18" fmla="*/ 1261 w 1489"/>
                <a:gd name="T19" fmla="*/ 91 h 656"/>
                <a:gd name="T20" fmla="*/ 1391 w 1489"/>
                <a:gd name="T21" fmla="*/ 164 h 656"/>
                <a:gd name="T22" fmla="*/ 1450 w 1489"/>
                <a:gd name="T23" fmla="*/ 222 h 656"/>
                <a:gd name="T24" fmla="*/ 1470 w 1489"/>
                <a:gd name="T25" fmla="*/ 255 h 656"/>
                <a:gd name="T26" fmla="*/ 1483 w 1489"/>
                <a:gd name="T27" fmla="*/ 289 h 656"/>
                <a:gd name="T28" fmla="*/ 1488 w 1489"/>
                <a:gd name="T29" fmla="*/ 325 h 656"/>
                <a:gd name="T30" fmla="*/ 1484 w 1489"/>
                <a:gd name="T31" fmla="*/ 363 h 656"/>
                <a:gd name="T32" fmla="*/ 1472 w 1489"/>
                <a:gd name="T33" fmla="*/ 398 h 656"/>
                <a:gd name="T34" fmla="*/ 1453 w 1489"/>
                <a:gd name="T35" fmla="*/ 431 h 656"/>
                <a:gd name="T36" fmla="*/ 1425 w 1489"/>
                <a:gd name="T37" fmla="*/ 462 h 656"/>
                <a:gd name="T38" fmla="*/ 1355 w 1489"/>
                <a:gd name="T39" fmla="*/ 518 h 656"/>
                <a:gd name="T40" fmla="*/ 1155 w 1489"/>
                <a:gd name="T41" fmla="*/ 603 h 656"/>
                <a:gd name="T42" fmla="*/ 893 w 1489"/>
                <a:gd name="T43" fmla="*/ 650 h 656"/>
                <a:gd name="T44" fmla="*/ 598 w 1489"/>
                <a:gd name="T45" fmla="*/ 650 h 656"/>
                <a:gd name="T46" fmla="*/ 337 w 1489"/>
                <a:gd name="T47" fmla="*/ 604 h 656"/>
                <a:gd name="T48" fmla="*/ 137 w 1489"/>
                <a:gd name="T49" fmla="*/ 520 h 656"/>
                <a:gd name="T50" fmla="*/ 65 w 1489"/>
                <a:gd name="T51" fmla="*/ 464 h 656"/>
                <a:gd name="T52" fmla="*/ 36 w 1489"/>
                <a:gd name="T53" fmla="*/ 431 h 656"/>
                <a:gd name="T54" fmla="*/ 17 w 1489"/>
                <a:gd name="T55" fmla="*/ 398 h 656"/>
                <a:gd name="T56" fmla="*/ 5 w 1489"/>
                <a:gd name="T57" fmla="*/ 363 h 656"/>
                <a:gd name="T58" fmla="*/ 52 w 1489"/>
                <a:gd name="T59" fmla="*/ 356 h 656"/>
                <a:gd name="T60" fmla="*/ 62 w 1489"/>
                <a:gd name="T61" fmla="*/ 381 h 656"/>
                <a:gd name="T62" fmla="*/ 77 w 1489"/>
                <a:gd name="T63" fmla="*/ 406 h 656"/>
                <a:gd name="T64" fmla="*/ 98 w 1489"/>
                <a:gd name="T65" fmla="*/ 429 h 656"/>
                <a:gd name="T66" fmla="*/ 158 w 1489"/>
                <a:gd name="T67" fmla="*/ 477 h 656"/>
                <a:gd name="T68" fmla="*/ 348 w 1489"/>
                <a:gd name="T69" fmla="*/ 557 h 656"/>
                <a:gd name="T70" fmla="*/ 600 w 1489"/>
                <a:gd name="T71" fmla="*/ 602 h 656"/>
                <a:gd name="T72" fmla="*/ 886 w 1489"/>
                <a:gd name="T73" fmla="*/ 603 h 656"/>
                <a:gd name="T74" fmla="*/ 1140 w 1489"/>
                <a:gd name="T75" fmla="*/ 558 h 656"/>
                <a:gd name="T76" fmla="*/ 1328 w 1489"/>
                <a:gd name="T77" fmla="*/ 479 h 656"/>
                <a:gd name="T78" fmla="*/ 1390 w 1489"/>
                <a:gd name="T79" fmla="*/ 430 h 656"/>
                <a:gd name="T80" fmla="*/ 1412 w 1489"/>
                <a:gd name="T81" fmla="*/ 406 h 656"/>
                <a:gd name="T82" fmla="*/ 1427 w 1489"/>
                <a:gd name="T83" fmla="*/ 381 h 656"/>
                <a:gd name="T84" fmla="*/ 1437 w 1489"/>
                <a:gd name="T85" fmla="*/ 356 h 656"/>
                <a:gd name="T86" fmla="*/ 1441 w 1489"/>
                <a:gd name="T87" fmla="*/ 332 h 656"/>
                <a:gd name="T88" fmla="*/ 1438 w 1489"/>
                <a:gd name="T89" fmla="*/ 306 h 656"/>
                <a:gd name="T90" fmla="*/ 1429 w 1489"/>
                <a:gd name="T91" fmla="*/ 280 h 656"/>
                <a:gd name="T92" fmla="*/ 1415 w 1489"/>
                <a:gd name="T93" fmla="*/ 254 h 656"/>
                <a:gd name="T94" fmla="*/ 1364 w 1489"/>
                <a:gd name="T95" fmla="*/ 203 h 656"/>
                <a:gd name="T96" fmla="*/ 1246 w 1489"/>
                <a:gd name="T97" fmla="*/ 136 h 656"/>
                <a:gd name="T98" fmla="*/ 1021 w 1489"/>
                <a:gd name="T99" fmla="*/ 72 h 656"/>
                <a:gd name="T100" fmla="*/ 745 w 1489"/>
                <a:gd name="T101" fmla="*/ 48 h 656"/>
                <a:gd name="T102" fmla="*/ 470 w 1489"/>
                <a:gd name="T103" fmla="*/ 72 h 656"/>
                <a:gd name="T104" fmla="*/ 246 w 1489"/>
                <a:gd name="T105" fmla="*/ 135 h 656"/>
                <a:gd name="T106" fmla="*/ 128 w 1489"/>
                <a:gd name="T107" fmla="*/ 201 h 656"/>
                <a:gd name="T108" fmla="*/ 74 w 1489"/>
                <a:gd name="T109" fmla="*/ 254 h 656"/>
                <a:gd name="T110" fmla="*/ 60 w 1489"/>
                <a:gd name="T111" fmla="*/ 280 h 656"/>
                <a:gd name="T112" fmla="*/ 51 w 1489"/>
                <a:gd name="T113" fmla="*/ 306 h 656"/>
                <a:gd name="T114" fmla="*/ 48 w 1489"/>
                <a:gd name="T115" fmla="*/ 332 h 656"/>
                <a:gd name="T116" fmla="*/ 52 w 1489"/>
                <a:gd name="T117" fmla="*/ 35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89" h="656">
                  <a:moveTo>
                    <a:pt x="1" y="332"/>
                  </a:moveTo>
                  <a:cubicBezTo>
                    <a:pt x="0" y="330"/>
                    <a:pt x="0" y="327"/>
                    <a:pt x="1" y="325"/>
                  </a:cubicBezTo>
                  <a:lnTo>
                    <a:pt x="5" y="294"/>
                  </a:lnTo>
                  <a:cubicBezTo>
                    <a:pt x="5" y="293"/>
                    <a:pt x="5" y="291"/>
                    <a:pt x="6" y="289"/>
                  </a:cubicBezTo>
                  <a:lnTo>
                    <a:pt x="17" y="259"/>
                  </a:lnTo>
                  <a:cubicBezTo>
                    <a:pt x="17" y="258"/>
                    <a:pt x="18" y="257"/>
                    <a:pt x="19" y="255"/>
                  </a:cubicBezTo>
                  <a:lnTo>
                    <a:pt x="36" y="226"/>
                  </a:lnTo>
                  <a:cubicBezTo>
                    <a:pt x="37" y="225"/>
                    <a:pt x="38" y="224"/>
                    <a:pt x="39" y="222"/>
                  </a:cubicBezTo>
                  <a:lnTo>
                    <a:pt x="64" y="194"/>
                  </a:lnTo>
                  <a:lnTo>
                    <a:pt x="95" y="166"/>
                  </a:lnTo>
                  <a:lnTo>
                    <a:pt x="134" y="139"/>
                  </a:lnTo>
                  <a:lnTo>
                    <a:pt x="225" y="92"/>
                  </a:lnTo>
                  <a:lnTo>
                    <a:pt x="335" y="54"/>
                  </a:lnTo>
                  <a:lnTo>
                    <a:pt x="459" y="25"/>
                  </a:lnTo>
                  <a:lnTo>
                    <a:pt x="596" y="7"/>
                  </a:lnTo>
                  <a:lnTo>
                    <a:pt x="743" y="0"/>
                  </a:lnTo>
                  <a:lnTo>
                    <a:pt x="890" y="6"/>
                  </a:lnTo>
                  <a:lnTo>
                    <a:pt x="1028" y="25"/>
                  </a:lnTo>
                  <a:lnTo>
                    <a:pt x="1153" y="53"/>
                  </a:lnTo>
                  <a:lnTo>
                    <a:pt x="1261" y="91"/>
                  </a:lnTo>
                  <a:lnTo>
                    <a:pt x="1352" y="137"/>
                  </a:lnTo>
                  <a:lnTo>
                    <a:pt x="1391" y="164"/>
                  </a:lnTo>
                  <a:lnTo>
                    <a:pt x="1424" y="193"/>
                  </a:lnTo>
                  <a:lnTo>
                    <a:pt x="1450" y="222"/>
                  </a:lnTo>
                  <a:cubicBezTo>
                    <a:pt x="1451" y="224"/>
                    <a:pt x="1452" y="225"/>
                    <a:pt x="1453" y="226"/>
                  </a:cubicBezTo>
                  <a:lnTo>
                    <a:pt x="1470" y="255"/>
                  </a:lnTo>
                  <a:cubicBezTo>
                    <a:pt x="1471" y="257"/>
                    <a:pt x="1472" y="258"/>
                    <a:pt x="1472" y="259"/>
                  </a:cubicBezTo>
                  <a:lnTo>
                    <a:pt x="1483" y="289"/>
                  </a:lnTo>
                  <a:cubicBezTo>
                    <a:pt x="1484" y="291"/>
                    <a:pt x="1484" y="293"/>
                    <a:pt x="1484" y="294"/>
                  </a:cubicBezTo>
                  <a:lnTo>
                    <a:pt x="1488" y="325"/>
                  </a:lnTo>
                  <a:cubicBezTo>
                    <a:pt x="1489" y="327"/>
                    <a:pt x="1489" y="330"/>
                    <a:pt x="1488" y="332"/>
                  </a:cubicBezTo>
                  <a:lnTo>
                    <a:pt x="1484" y="363"/>
                  </a:lnTo>
                  <a:cubicBezTo>
                    <a:pt x="1484" y="364"/>
                    <a:pt x="1484" y="366"/>
                    <a:pt x="1483" y="368"/>
                  </a:cubicBezTo>
                  <a:lnTo>
                    <a:pt x="1472" y="398"/>
                  </a:lnTo>
                  <a:cubicBezTo>
                    <a:pt x="1472" y="399"/>
                    <a:pt x="1471" y="400"/>
                    <a:pt x="1470" y="402"/>
                  </a:cubicBezTo>
                  <a:lnTo>
                    <a:pt x="1453" y="431"/>
                  </a:lnTo>
                  <a:cubicBezTo>
                    <a:pt x="1452" y="432"/>
                    <a:pt x="1451" y="433"/>
                    <a:pt x="1450" y="434"/>
                  </a:cubicBezTo>
                  <a:lnTo>
                    <a:pt x="1425" y="462"/>
                  </a:lnTo>
                  <a:lnTo>
                    <a:pt x="1394" y="491"/>
                  </a:lnTo>
                  <a:lnTo>
                    <a:pt x="1355" y="518"/>
                  </a:lnTo>
                  <a:lnTo>
                    <a:pt x="1264" y="565"/>
                  </a:lnTo>
                  <a:lnTo>
                    <a:pt x="1155" y="603"/>
                  </a:lnTo>
                  <a:lnTo>
                    <a:pt x="1030" y="632"/>
                  </a:lnTo>
                  <a:lnTo>
                    <a:pt x="893" y="650"/>
                  </a:lnTo>
                  <a:lnTo>
                    <a:pt x="745" y="656"/>
                  </a:lnTo>
                  <a:lnTo>
                    <a:pt x="598" y="650"/>
                  </a:lnTo>
                  <a:lnTo>
                    <a:pt x="461" y="632"/>
                  </a:lnTo>
                  <a:lnTo>
                    <a:pt x="337" y="604"/>
                  </a:lnTo>
                  <a:lnTo>
                    <a:pt x="228" y="566"/>
                  </a:lnTo>
                  <a:lnTo>
                    <a:pt x="137" y="520"/>
                  </a:lnTo>
                  <a:lnTo>
                    <a:pt x="98" y="493"/>
                  </a:lnTo>
                  <a:lnTo>
                    <a:pt x="65" y="464"/>
                  </a:lnTo>
                  <a:lnTo>
                    <a:pt x="39" y="434"/>
                  </a:lnTo>
                  <a:cubicBezTo>
                    <a:pt x="38" y="433"/>
                    <a:pt x="37" y="432"/>
                    <a:pt x="36" y="431"/>
                  </a:cubicBezTo>
                  <a:lnTo>
                    <a:pt x="19" y="402"/>
                  </a:lnTo>
                  <a:cubicBezTo>
                    <a:pt x="18" y="400"/>
                    <a:pt x="17" y="399"/>
                    <a:pt x="17" y="398"/>
                  </a:cubicBezTo>
                  <a:lnTo>
                    <a:pt x="6" y="368"/>
                  </a:lnTo>
                  <a:cubicBezTo>
                    <a:pt x="5" y="366"/>
                    <a:pt x="5" y="364"/>
                    <a:pt x="5" y="363"/>
                  </a:cubicBezTo>
                  <a:lnTo>
                    <a:pt x="1" y="332"/>
                  </a:lnTo>
                  <a:close/>
                  <a:moveTo>
                    <a:pt x="52" y="356"/>
                  </a:moveTo>
                  <a:lnTo>
                    <a:pt x="51" y="351"/>
                  </a:lnTo>
                  <a:lnTo>
                    <a:pt x="62" y="381"/>
                  </a:lnTo>
                  <a:lnTo>
                    <a:pt x="60" y="377"/>
                  </a:lnTo>
                  <a:lnTo>
                    <a:pt x="77" y="406"/>
                  </a:lnTo>
                  <a:lnTo>
                    <a:pt x="74" y="402"/>
                  </a:lnTo>
                  <a:lnTo>
                    <a:pt x="98" y="429"/>
                  </a:lnTo>
                  <a:lnTo>
                    <a:pt x="125" y="454"/>
                  </a:lnTo>
                  <a:lnTo>
                    <a:pt x="158" y="477"/>
                  </a:lnTo>
                  <a:lnTo>
                    <a:pt x="243" y="521"/>
                  </a:lnTo>
                  <a:lnTo>
                    <a:pt x="348" y="557"/>
                  </a:lnTo>
                  <a:lnTo>
                    <a:pt x="468" y="585"/>
                  </a:lnTo>
                  <a:lnTo>
                    <a:pt x="600" y="602"/>
                  </a:lnTo>
                  <a:lnTo>
                    <a:pt x="743" y="608"/>
                  </a:lnTo>
                  <a:lnTo>
                    <a:pt x="886" y="603"/>
                  </a:lnTo>
                  <a:lnTo>
                    <a:pt x="1019" y="585"/>
                  </a:lnTo>
                  <a:lnTo>
                    <a:pt x="1140" y="558"/>
                  </a:lnTo>
                  <a:lnTo>
                    <a:pt x="1243" y="522"/>
                  </a:lnTo>
                  <a:lnTo>
                    <a:pt x="1328" y="479"/>
                  </a:lnTo>
                  <a:lnTo>
                    <a:pt x="1361" y="456"/>
                  </a:lnTo>
                  <a:lnTo>
                    <a:pt x="1390" y="430"/>
                  </a:lnTo>
                  <a:lnTo>
                    <a:pt x="1415" y="402"/>
                  </a:lnTo>
                  <a:lnTo>
                    <a:pt x="1412" y="406"/>
                  </a:lnTo>
                  <a:lnTo>
                    <a:pt x="1429" y="377"/>
                  </a:lnTo>
                  <a:lnTo>
                    <a:pt x="1427" y="381"/>
                  </a:lnTo>
                  <a:lnTo>
                    <a:pt x="1438" y="351"/>
                  </a:lnTo>
                  <a:lnTo>
                    <a:pt x="1437" y="356"/>
                  </a:lnTo>
                  <a:lnTo>
                    <a:pt x="1441" y="325"/>
                  </a:lnTo>
                  <a:lnTo>
                    <a:pt x="1441" y="332"/>
                  </a:lnTo>
                  <a:lnTo>
                    <a:pt x="1437" y="301"/>
                  </a:lnTo>
                  <a:lnTo>
                    <a:pt x="1438" y="306"/>
                  </a:lnTo>
                  <a:lnTo>
                    <a:pt x="1427" y="276"/>
                  </a:lnTo>
                  <a:lnTo>
                    <a:pt x="1429" y="280"/>
                  </a:lnTo>
                  <a:lnTo>
                    <a:pt x="1412" y="251"/>
                  </a:lnTo>
                  <a:lnTo>
                    <a:pt x="1415" y="254"/>
                  </a:lnTo>
                  <a:lnTo>
                    <a:pt x="1391" y="228"/>
                  </a:lnTo>
                  <a:lnTo>
                    <a:pt x="1364" y="203"/>
                  </a:lnTo>
                  <a:lnTo>
                    <a:pt x="1331" y="180"/>
                  </a:lnTo>
                  <a:lnTo>
                    <a:pt x="1246" y="136"/>
                  </a:lnTo>
                  <a:lnTo>
                    <a:pt x="1142" y="100"/>
                  </a:lnTo>
                  <a:lnTo>
                    <a:pt x="1021" y="72"/>
                  </a:lnTo>
                  <a:lnTo>
                    <a:pt x="888" y="54"/>
                  </a:lnTo>
                  <a:lnTo>
                    <a:pt x="745" y="48"/>
                  </a:lnTo>
                  <a:lnTo>
                    <a:pt x="603" y="54"/>
                  </a:lnTo>
                  <a:lnTo>
                    <a:pt x="470" y="72"/>
                  </a:lnTo>
                  <a:lnTo>
                    <a:pt x="350" y="99"/>
                  </a:lnTo>
                  <a:lnTo>
                    <a:pt x="246" y="135"/>
                  </a:lnTo>
                  <a:lnTo>
                    <a:pt x="161" y="178"/>
                  </a:lnTo>
                  <a:lnTo>
                    <a:pt x="128" y="201"/>
                  </a:lnTo>
                  <a:lnTo>
                    <a:pt x="99" y="226"/>
                  </a:lnTo>
                  <a:lnTo>
                    <a:pt x="74" y="254"/>
                  </a:lnTo>
                  <a:lnTo>
                    <a:pt x="77" y="251"/>
                  </a:lnTo>
                  <a:lnTo>
                    <a:pt x="60" y="280"/>
                  </a:lnTo>
                  <a:lnTo>
                    <a:pt x="62" y="276"/>
                  </a:lnTo>
                  <a:lnTo>
                    <a:pt x="51" y="306"/>
                  </a:lnTo>
                  <a:lnTo>
                    <a:pt x="52" y="301"/>
                  </a:lnTo>
                  <a:lnTo>
                    <a:pt x="48" y="332"/>
                  </a:lnTo>
                  <a:lnTo>
                    <a:pt x="48" y="325"/>
                  </a:lnTo>
                  <a:lnTo>
                    <a:pt x="52" y="356"/>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9"/>
            <p:cNvSpPr>
              <a:spLocks noChangeArrowheads="1"/>
            </p:cNvSpPr>
            <p:nvPr/>
          </p:nvSpPr>
          <p:spPr bwMode="auto">
            <a:xfrm>
              <a:off x="4268" y="2585"/>
              <a:ext cx="220"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Calibri" panose="020F0502020204030204" pitchFamily="34" charset="0"/>
                </a:rPr>
                <a:t>Banner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2" name="Oval 20"/>
            <p:cNvSpPr>
              <a:spLocks noChangeArrowheads="1"/>
            </p:cNvSpPr>
            <p:nvPr/>
          </p:nvSpPr>
          <p:spPr bwMode="auto">
            <a:xfrm>
              <a:off x="4663" y="2675"/>
              <a:ext cx="629" cy="274"/>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noEditPoints="1"/>
            </p:cNvSpPr>
            <p:nvPr/>
          </p:nvSpPr>
          <p:spPr bwMode="auto">
            <a:xfrm>
              <a:off x="4657" y="2666"/>
              <a:ext cx="641" cy="292"/>
            </a:xfrm>
            <a:custGeom>
              <a:avLst/>
              <a:gdLst>
                <a:gd name="T0" fmla="*/ 7 w 2417"/>
                <a:gd name="T1" fmla="*/ 366 h 816"/>
                <a:gd name="T2" fmla="*/ 30 w 2417"/>
                <a:gd name="T3" fmla="*/ 317 h 816"/>
                <a:gd name="T4" fmla="*/ 102 w 2417"/>
                <a:gd name="T5" fmla="*/ 241 h 816"/>
                <a:gd name="T6" fmla="*/ 286 w 2417"/>
                <a:gd name="T7" fmla="*/ 142 h 816"/>
                <a:gd name="T8" fmla="*/ 541 w 2417"/>
                <a:gd name="T9" fmla="*/ 67 h 816"/>
                <a:gd name="T10" fmla="*/ 968 w 2417"/>
                <a:gd name="T11" fmla="*/ 9 h 816"/>
                <a:gd name="T12" fmla="*/ 1672 w 2417"/>
                <a:gd name="T13" fmla="*/ 31 h 816"/>
                <a:gd name="T14" fmla="*/ 1967 w 2417"/>
                <a:gd name="T15" fmla="*/ 89 h 816"/>
                <a:gd name="T16" fmla="*/ 2200 w 2417"/>
                <a:gd name="T17" fmla="*/ 171 h 816"/>
                <a:gd name="T18" fmla="*/ 2355 w 2417"/>
                <a:gd name="T19" fmla="*/ 276 h 816"/>
                <a:gd name="T20" fmla="*/ 2390 w 2417"/>
                <a:gd name="T21" fmla="*/ 321 h 816"/>
                <a:gd name="T22" fmla="*/ 2416 w 2417"/>
                <a:gd name="T23" fmla="*/ 405 h 816"/>
                <a:gd name="T24" fmla="*/ 2408 w 2417"/>
                <a:gd name="T25" fmla="*/ 458 h 816"/>
                <a:gd name="T26" fmla="*/ 2358 w 2417"/>
                <a:gd name="T27" fmla="*/ 538 h 816"/>
                <a:gd name="T28" fmla="*/ 2263 w 2417"/>
                <a:gd name="T29" fmla="*/ 611 h 816"/>
                <a:gd name="T30" fmla="*/ 2053 w 2417"/>
                <a:gd name="T31" fmla="*/ 703 h 816"/>
                <a:gd name="T32" fmla="*/ 1777 w 2417"/>
                <a:gd name="T33" fmla="*/ 770 h 816"/>
                <a:gd name="T34" fmla="*/ 1209 w 2417"/>
                <a:gd name="T35" fmla="*/ 816 h 816"/>
                <a:gd name="T36" fmla="*/ 641 w 2417"/>
                <a:gd name="T37" fmla="*/ 770 h 816"/>
                <a:gd name="T38" fmla="*/ 365 w 2417"/>
                <a:gd name="T39" fmla="*/ 703 h 816"/>
                <a:gd name="T40" fmla="*/ 156 w 2417"/>
                <a:gd name="T41" fmla="*/ 613 h 816"/>
                <a:gd name="T42" fmla="*/ 59 w 2417"/>
                <a:gd name="T43" fmla="*/ 538 h 816"/>
                <a:gd name="T44" fmla="*/ 9 w 2417"/>
                <a:gd name="T45" fmla="*/ 458 h 816"/>
                <a:gd name="T46" fmla="*/ 54 w 2417"/>
                <a:gd name="T47" fmla="*/ 444 h 816"/>
                <a:gd name="T48" fmla="*/ 67 w 2417"/>
                <a:gd name="T49" fmla="*/ 472 h 816"/>
                <a:gd name="T50" fmla="*/ 131 w 2417"/>
                <a:gd name="T51" fmla="*/ 538 h 816"/>
                <a:gd name="T52" fmla="*/ 304 w 2417"/>
                <a:gd name="T53" fmla="*/ 631 h 816"/>
                <a:gd name="T54" fmla="*/ 551 w 2417"/>
                <a:gd name="T55" fmla="*/ 704 h 816"/>
                <a:gd name="T56" fmla="*/ 971 w 2417"/>
                <a:gd name="T57" fmla="*/ 760 h 816"/>
                <a:gd name="T58" fmla="*/ 1666 w 2417"/>
                <a:gd name="T59" fmla="*/ 739 h 816"/>
                <a:gd name="T60" fmla="*/ 1955 w 2417"/>
                <a:gd name="T61" fmla="*/ 682 h 816"/>
                <a:gd name="T62" fmla="*/ 2179 w 2417"/>
                <a:gd name="T63" fmla="*/ 602 h 816"/>
                <a:gd name="T64" fmla="*/ 2324 w 2417"/>
                <a:gd name="T65" fmla="*/ 505 h 816"/>
                <a:gd name="T66" fmla="*/ 2347 w 2417"/>
                <a:gd name="T67" fmla="*/ 476 h 816"/>
                <a:gd name="T68" fmla="*/ 2369 w 2417"/>
                <a:gd name="T69" fmla="*/ 405 h 816"/>
                <a:gd name="T70" fmla="*/ 2365 w 2417"/>
                <a:gd name="T71" fmla="*/ 380 h 816"/>
                <a:gd name="T72" fmla="*/ 2321 w 2417"/>
                <a:gd name="T73" fmla="*/ 309 h 816"/>
                <a:gd name="T74" fmla="*/ 2238 w 2417"/>
                <a:gd name="T75" fmla="*/ 247 h 816"/>
                <a:gd name="T76" fmla="*/ 2039 w 2417"/>
                <a:gd name="T77" fmla="*/ 160 h 816"/>
                <a:gd name="T78" fmla="*/ 1769 w 2417"/>
                <a:gd name="T79" fmla="*/ 94 h 816"/>
                <a:gd name="T80" fmla="*/ 1209 w 2417"/>
                <a:gd name="T81" fmla="*/ 48 h 816"/>
                <a:gd name="T82" fmla="*/ 649 w 2417"/>
                <a:gd name="T83" fmla="*/ 94 h 816"/>
                <a:gd name="T84" fmla="*/ 380 w 2417"/>
                <a:gd name="T85" fmla="*/ 160 h 816"/>
                <a:gd name="T86" fmla="*/ 181 w 2417"/>
                <a:gd name="T87" fmla="*/ 245 h 816"/>
                <a:gd name="T88" fmla="*/ 96 w 2417"/>
                <a:gd name="T89" fmla="*/ 309 h 816"/>
                <a:gd name="T90" fmla="*/ 52 w 2417"/>
                <a:gd name="T91" fmla="*/ 380 h 816"/>
                <a:gd name="T92" fmla="*/ 48 w 2417"/>
                <a:gd name="T93" fmla="*/ 405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7" h="816">
                  <a:moveTo>
                    <a:pt x="1" y="412"/>
                  </a:moveTo>
                  <a:cubicBezTo>
                    <a:pt x="0" y="410"/>
                    <a:pt x="0" y="407"/>
                    <a:pt x="1" y="405"/>
                  </a:cubicBezTo>
                  <a:lnTo>
                    <a:pt x="7" y="366"/>
                  </a:lnTo>
                  <a:cubicBezTo>
                    <a:pt x="7" y="364"/>
                    <a:pt x="8" y="361"/>
                    <a:pt x="9" y="359"/>
                  </a:cubicBezTo>
                  <a:lnTo>
                    <a:pt x="27" y="321"/>
                  </a:lnTo>
                  <a:cubicBezTo>
                    <a:pt x="28" y="320"/>
                    <a:pt x="28" y="318"/>
                    <a:pt x="30" y="317"/>
                  </a:cubicBezTo>
                  <a:lnTo>
                    <a:pt x="59" y="280"/>
                  </a:lnTo>
                  <a:cubicBezTo>
                    <a:pt x="60" y="278"/>
                    <a:pt x="61" y="277"/>
                    <a:pt x="62" y="276"/>
                  </a:cubicBezTo>
                  <a:lnTo>
                    <a:pt x="102" y="241"/>
                  </a:lnTo>
                  <a:lnTo>
                    <a:pt x="154" y="206"/>
                  </a:lnTo>
                  <a:lnTo>
                    <a:pt x="215" y="172"/>
                  </a:lnTo>
                  <a:lnTo>
                    <a:pt x="286" y="142"/>
                  </a:lnTo>
                  <a:lnTo>
                    <a:pt x="363" y="115"/>
                  </a:lnTo>
                  <a:lnTo>
                    <a:pt x="449" y="89"/>
                  </a:lnTo>
                  <a:lnTo>
                    <a:pt x="541" y="67"/>
                  </a:lnTo>
                  <a:lnTo>
                    <a:pt x="640" y="47"/>
                  </a:lnTo>
                  <a:lnTo>
                    <a:pt x="745" y="31"/>
                  </a:lnTo>
                  <a:lnTo>
                    <a:pt x="968" y="9"/>
                  </a:lnTo>
                  <a:lnTo>
                    <a:pt x="1208" y="0"/>
                  </a:lnTo>
                  <a:lnTo>
                    <a:pt x="1448" y="8"/>
                  </a:lnTo>
                  <a:lnTo>
                    <a:pt x="1672" y="31"/>
                  </a:lnTo>
                  <a:lnTo>
                    <a:pt x="1776" y="47"/>
                  </a:lnTo>
                  <a:lnTo>
                    <a:pt x="1875" y="67"/>
                  </a:lnTo>
                  <a:lnTo>
                    <a:pt x="1967" y="89"/>
                  </a:lnTo>
                  <a:lnTo>
                    <a:pt x="2052" y="114"/>
                  </a:lnTo>
                  <a:lnTo>
                    <a:pt x="2130" y="142"/>
                  </a:lnTo>
                  <a:lnTo>
                    <a:pt x="2200" y="171"/>
                  </a:lnTo>
                  <a:lnTo>
                    <a:pt x="2261" y="204"/>
                  </a:lnTo>
                  <a:lnTo>
                    <a:pt x="2313" y="240"/>
                  </a:lnTo>
                  <a:lnTo>
                    <a:pt x="2355" y="276"/>
                  </a:lnTo>
                  <a:cubicBezTo>
                    <a:pt x="2356" y="277"/>
                    <a:pt x="2357" y="278"/>
                    <a:pt x="2358" y="280"/>
                  </a:cubicBezTo>
                  <a:lnTo>
                    <a:pt x="2387" y="317"/>
                  </a:lnTo>
                  <a:cubicBezTo>
                    <a:pt x="2388" y="318"/>
                    <a:pt x="2389" y="320"/>
                    <a:pt x="2390" y="321"/>
                  </a:cubicBezTo>
                  <a:lnTo>
                    <a:pt x="2408" y="359"/>
                  </a:lnTo>
                  <a:cubicBezTo>
                    <a:pt x="2409" y="361"/>
                    <a:pt x="2410" y="364"/>
                    <a:pt x="2410" y="366"/>
                  </a:cubicBezTo>
                  <a:lnTo>
                    <a:pt x="2416" y="405"/>
                  </a:lnTo>
                  <a:cubicBezTo>
                    <a:pt x="2417" y="407"/>
                    <a:pt x="2417" y="410"/>
                    <a:pt x="2416" y="412"/>
                  </a:cubicBezTo>
                  <a:lnTo>
                    <a:pt x="2410" y="451"/>
                  </a:lnTo>
                  <a:cubicBezTo>
                    <a:pt x="2410" y="453"/>
                    <a:pt x="2409" y="455"/>
                    <a:pt x="2408" y="458"/>
                  </a:cubicBezTo>
                  <a:lnTo>
                    <a:pt x="2390" y="497"/>
                  </a:lnTo>
                  <a:cubicBezTo>
                    <a:pt x="2389" y="498"/>
                    <a:pt x="2389" y="500"/>
                    <a:pt x="2387" y="501"/>
                  </a:cubicBezTo>
                  <a:lnTo>
                    <a:pt x="2358" y="538"/>
                  </a:lnTo>
                  <a:cubicBezTo>
                    <a:pt x="2357" y="539"/>
                    <a:pt x="2356" y="541"/>
                    <a:pt x="2355" y="542"/>
                  </a:cubicBezTo>
                  <a:lnTo>
                    <a:pt x="2315" y="577"/>
                  </a:lnTo>
                  <a:lnTo>
                    <a:pt x="2263" y="611"/>
                  </a:lnTo>
                  <a:lnTo>
                    <a:pt x="2202" y="645"/>
                  </a:lnTo>
                  <a:lnTo>
                    <a:pt x="2132" y="675"/>
                  </a:lnTo>
                  <a:lnTo>
                    <a:pt x="2053" y="703"/>
                  </a:lnTo>
                  <a:lnTo>
                    <a:pt x="1968" y="728"/>
                  </a:lnTo>
                  <a:lnTo>
                    <a:pt x="1876" y="751"/>
                  </a:lnTo>
                  <a:lnTo>
                    <a:pt x="1777" y="770"/>
                  </a:lnTo>
                  <a:lnTo>
                    <a:pt x="1673" y="786"/>
                  </a:lnTo>
                  <a:lnTo>
                    <a:pt x="1450" y="808"/>
                  </a:lnTo>
                  <a:lnTo>
                    <a:pt x="1209" y="816"/>
                  </a:lnTo>
                  <a:lnTo>
                    <a:pt x="970" y="808"/>
                  </a:lnTo>
                  <a:lnTo>
                    <a:pt x="746" y="786"/>
                  </a:lnTo>
                  <a:lnTo>
                    <a:pt x="641" y="770"/>
                  </a:lnTo>
                  <a:lnTo>
                    <a:pt x="542" y="751"/>
                  </a:lnTo>
                  <a:lnTo>
                    <a:pt x="450" y="729"/>
                  </a:lnTo>
                  <a:lnTo>
                    <a:pt x="365" y="703"/>
                  </a:lnTo>
                  <a:lnTo>
                    <a:pt x="287" y="676"/>
                  </a:lnTo>
                  <a:lnTo>
                    <a:pt x="217" y="645"/>
                  </a:lnTo>
                  <a:lnTo>
                    <a:pt x="156" y="613"/>
                  </a:lnTo>
                  <a:lnTo>
                    <a:pt x="104" y="578"/>
                  </a:lnTo>
                  <a:lnTo>
                    <a:pt x="62" y="542"/>
                  </a:lnTo>
                  <a:cubicBezTo>
                    <a:pt x="61" y="541"/>
                    <a:pt x="60" y="539"/>
                    <a:pt x="59" y="538"/>
                  </a:cubicBezTo>
                  <a:lnTo>
                    <a:pt x="30" y="501"/>
                  </a:lnTo>
                  <a:cubicBezTo>
                    <a:pt x="28" y="500"/>
                    <a:pt x="27" y="498"/>
                    <a:pt x="27" y="497"/>
                  </a:cubicBezTo>
                  <a:lnTo>
                    <a:pt x="9" y="458"/>
                  </a:lnTo>
                  <a:cubicBezTo>
                    <a:pt x="8" y="455"/>
                    <a:pt x="7" y="453"/>
                    <a:pt x="7" y="451"/>
                  </a:cubicBezTo>
                  <a:lnTo>
                    <a:pt x="1" y="412"/>
                  </a:lnTo>
                  <a:close/>
                  <a:moveTo>
                    <a:pt x="54" y="444"/>
                  </a:moveTo>
                  <a:lnTo>
                    <a:pt x="52" y="437"/>
                  </a:lnTo>
                  <a:lnTo>
                    <a:pt x="70" y="476"/>
                  </a:lnTo>
                  <a:lnTo>
                    <a:pt x="67" y="472"/>
                  </a:lnTo>
                  <a:lnTo>
                    <a:pt x="96" y="509"/>
                  </a:lnTo>
                  <a:lnTo>
                    <a:pt x="93" y="505"/>
                  </a:lnTo>
                  <a:lnTo>
                    <a:pt x="131" y="538"/>
                  </a:lnTo>
                  <a:lnTo>
                    <a:pt x="179" y="570"/>
                  </a:lnTo>
                  <a:lnTo>
                    <a:pt x="236" y="601"/>
                  </a:lnTo>
                  <a:lnTo>
                    <a:pt x="304" y="631"/>
                  </a:lnTo>
                  <a:lnTo>
                    <a:pt x="378" y="657"/>
                  </a:lnTo>
                  <a:lnTo>
                    <a:pt x="461" y="682"/>
                  </a:lnTo>
                  <a:lnTo>
                    <a:pt x="551" y="704"/>
                  </a:lnTo>
                  <a:lnTo>
                    <a:pt x="648" y="723"/>
                  </a:lnTo>
                  <a:lnTo>
                    <a:pt x="751" y="739"/>
                  </a:lnTo>
                  <a:lnTo>
                    <a:pt x="971" y="760"/>
                  </a:lnTo>
                  <a:lnTo>
                    <a:pt x="1208" y="768"/>
                  </a:lnTo>
                  <a:lnTo>
                    <a:pt x="1445" y="761"/>
                  </a:lnTo>
                  <a:lnTo>
                    <a:pt x="1666" y="739"/>
                  </a:lnTo>
                  <a:lnTo>
                    <a:pt x="1768" y="723"/>
                  </a:lnTo>
                  <a:lnTo>
                    <a:pt x="1865" y="704"/>
                  </a:lnTo>
                  <a:lnTo>
                    <a:pt x="1955" y="682"/>
                  </a:lnTo>
                  <a:lnTo>
                    <a:pt x="2038" y="658"/>
                  </a:lnTo>
                  <a:lnTo>
                    <a:pt x="2113" y="632"/>
                  </a:lnTo>
                  <a:lnTo>
                    <a:pt x="2179" y="602"/>
                  </a:lnTo>
                  <a:lnTo>
                    <a:pt x="2236" y="571"/>
                  </a:lnTo>
                  <a:lnTo>
                    <a:pt x="2284" y="540"/>
                  </a:lnTo>
                  <a:lnTo>
                    <a:pt x="2324" y="505"/>
                  </a:lnTo>
                  <a:lnTo>
                    <a:pt x="2321" y="509"/>
                  </a:lnTo>
                  <a:lnTo>
                    <a:pt x="2350" y="472"/>
                  </a:lnTo>
                  <a:lnTo>
                    <a:pt x="2347" y="476"/>
                  </a:lnTo>
                  <a:lnTo>
                    <a:pt x="2365" y="437"/>
                  </a:lnTo>
                  <a:lnTo>
                    <a:pt x="2363" y="444"/>
                  </a:lnTo>
                  <a:lnTo>
                    <a:pt x="2369" y="405"/>
                  </a:lnTo>
                  <a:lnTo>
                    <a:pt x="2369" y="412"/>
                  </a:lnTo>
                  <a:lnTo>
                    <a:pt x="2363" y="373"/>
                  </a:lnTo>
                  <a:lnTo>
                    <a:pt x="2365" y="380"/>
                  </a:lnTo>
                  <a:lnTo>
                    <a:pt x="2347" y="342"/>
                  </a:lnTo>
                  <a:lnTo>
                    <a:pt x="2350" y="346"/>
                  </a:lnTo>
                  <a:lnTo>
                    <a:pt x="2321" y="309"/>
                  </a:lnTo>
                  <a:lnTo>
                    <a:pt x="2324" y="313"/>
                  </a:lnTo>
                  <a:lnTo>
                    <a:pt x="2286" y="279"/>
                  </a:lnTo>
                  <a:lnTo>
                    <a:pt x="2238" y="247"/>
                  </a:lnTo>
                  <a:lnTo>
                    <a:pt x="2181" y="216"/>
                  </a:lnTo>
                  <a:lnTo>
                    <a:pt x="2115" y="187"/>
                  </a:lnTo>
                  <a:lnTo>
                    <a:pt x="2039" y="160"/>
                  </a:lnTo>
                  <a:lnTo>
                    <a:pt x="1956" y="136"/>
                  </a:lnTo>
                  <a:lnTo>
                    <a:pt x="1866" y="114"/>
                  </a:lnTo>
                  <a:lnTo>
                    <a:pt x="1769" y="94"/>
                  </a:lnTo>
                  <a:lnTo>
                    <a:pt x="1667" y="78"/>
                  </a:lnTo>
                  <a:lnTo>
                    <a:pt x="1447" y="56"/>
                  </a:lnTo>
                  <a:lnTo>
                    <a:pt x="1209" y="48"/>
                  </a:lnTo>
                  <a:lnTo>
                    <a:pt x="973" y="56"/>
                  </a:lnTo>
                  <a:lnTo>
                    <a:pt x="752" y="78"/>
                  </a:lnTo>
                  <a:lnTo>
                    <a:pt x="649" y="94"/>
                  </a:lnTo>
                  <a:lnTo>
                    <a:pt x="552" y="114"/>
                  </a:lnTo>
                  <a:lnTo>
                    <a:pt x="462" y="135"/>
                  </a:lnTo>
                  <a:lnTo>
                    <a:pt x="380" y="160"/>
                  </a:lnTo>
                  <a:lnTo>
                    <a:pt x="305" y="187"/>
                  </a:lnTo>
                  <a:lnTo>
                    <a:pt x="238" y="215"/>
                  </a:lnTo>
                  <a:lnTo>
                    <a:pt x="181" y="245"/>
                  </a:lnTo>
                  <a:lnTo>
                    <a:pt x="133" y="278"/>
                  </a:lnTo>
                  <a:lnTo>
                    <a:pt x="93" y="313"/>
                  </a:lnTo>
                  <a:lnTo>
                    <a:pt x="96" y="309"/>
                  </a:lnTo>
                  <a:lnTo>
                    <a:pt x="67" y="346"/>
                  </a:lnTo>
                  <a:lnTo>
                    <a:pt x="70" y="342"/>
                  </a:lnTo>
                  <a:lnTo>
                    <a:pt x="52" y="380"/>
                  </a:lnTo>
                  <a:lnTo>
                    <a:pt x="54" y="373"/>
                  </a:lnTo>
                  <a:lnTo>
                    <a:pt x="48" y="412"/>
                  </a:lnTo>
                  <a:lnTo>
                    <a:pt x="48" y="405"/>
                  </a:lnTo>
                  <a:lnTo>
                    <a:pt x="54" y="444"/>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Rectangle 22"/>
            <p:cNvSpPr>
              <a:spLocks noChangeArrowheads="1"/>
            </p:cNvSpPr>
            <p:nvPr/>
          </p:nvSpPr>
          <p:spPr bwMode="auto">
            <a:xfrm>
              <a:off x="4796" y="2742"/>
              <a:ext cx="34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Calibri" panose="020F0502020204030204" pitchFamily="34" charset="0"/>
                </a:rPr>
                <a:t>News paper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5" name="Oval 23"/>
            <p:cNvSpPr>
              <a:spLocks noChangeArrowheads="1"/>
            </p:cNvSpPr>
            <p:nvPr/>
          </p:nvSpPr>
          <p:spPr bwMode="auto">
            <a:xfrm>
              <a:off x="4668" y="3247"/>
              <a:ext cx="488" cy="217"/>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4"/>
            <p:cNvSpPr>
              <a:spLocks noEditPoints="1"/>
            </p:cNvSpPr>
            <p:nvPr/>
          </p:nvSpPr>
          <p:spPr bwMode="auto">
            <a:xfrm>
              <a:off x="4661" y="3238"/>
              <a:ext cx="502" cy="235"/>
            </a:xfrm>
            <a:custGeom>
              <a:avLst/>
              <a:gdLst>
                <a:gd name="T0" fmla="*/ 1 w 1889"/>
                <a:gd name="T1" fmla="*/ 325 h 656"/>
                <a:gd name="T2" fmla="*/ 8 w 1889"/>
                <a:gd name="T3" fmla="*/ 287 h 656"/>
                <a:gd name="T4" fmla="*/ 24 w 1889"/>
                <a:gd name="T5" fmla="*/ 253 h 656"/>
                <a:gd name="T6" fmla="*/ 49 w 1889"/>
                <a:gd name="T7" fmla="*/ 221 h 656"/>
                <a:gd name="T8" fmla="*/ 122 w 1889"/>
                <a:gd name="T9" fmla="*/ 164 h 656"/>
                <a:gd name="T10" fmla="*/ 225 w 1889"/>
                <a:gd name="T11" fmla="*/ 113 h 656"/>
                <a:gd name="T12" fmla="*/ 424 w 1889"/>
                <a:gd name="T13" fmla="*/ 53 h 656"/>
                <a:gd name="T14" fmla="*/ 757 w 1889"/>
                <a:gd name="T15" fmla="*/ 7 h 656"/>
                <a:gd name="T16" fmla="*/ 1131 w 1889"/>
                <a:gd name="T17" fmla="*/ 6 h 656"/>
                <a:gd name="T18" fmla="*/ 1464 w 1889"/>
                <a:gd name="T19" fmla="*/ 53 h 656"/>
                <a:gd name="T20" fmla="*/ 1663 w 1889"/>
                <a:gd name="T21" fmla="*/ 113 h 656"/>
                <a:gd name="T22" fmla="*/ 1765 w 1889"/>
                <a:gd name="T23" fmla="*/ 162 h 656"/>
                <a:gd name="T24" fmla="*/ 1840 w 1889"/>
                <a:gd name="T25" fmla="*/ 221 h 656"/>
                <a:gd name="T26" fmla="*/ 1865 w 1889"/>
                <a:gd name="T27" fmla="*/ 253 h 656"/>
                <a:gd name="T28" fmla="*/ 1881 w 1889"/>
                <a:gd name="T29" fmla="*/ 287 h 656"/>
                <a:gd name="T30" fmla="*/ 1888 w 1889"/>
                <a:gd name="T31" fmla="*/ 325 h 656"/>
                <a:gd name="T32" fmla="*/ 1883 w 1889"/>
                <a:gd name="T33" fmla="*/ 363 h 656"/>
                <a:gd name="T34" fmla="*/ 1867 w 1889"/>
                <a:gd name="T35" fmla="*/ 400 h 656"/>
                <a:gd name="T36" fmla="*/ 1843 w 1889"/>
                <a:gd name="T37" fmla="*/ 433 h 656"/>
                <a:gd name="T38" fmla="*/ 1809 w 1889"/>
                <a:gd name="T39" fmla="*/ 464 h 656"/>
                <a:gd name="T40" fmla="*/ 1719 w 1889"/>
                <a:gd name="T41" fmla="*/ 520 h 656"/>
                <a:gd name="T42" fmla="*/ 1604 w 1889"/>
                <a:gd name="T43" fmla="*/ 566 h 656"/>
                <a:gd name="T44" fmla="*/ 1307 w 1889"/>
                <a:gd name="T45" fmla="*/ 632 h 656"/>
                <a:gd name="T46" fmla="*/ 945 w 1889"/>
                <a:gd name="T47" fmla="*/ 656 h 656"/>
                <a:gd name="T48" fmla="*/ 584 w 1889"/>
                <a:gd name="T49" fmla="*/ 632 h 656"/>
                <a:gd name="T50" fmla="*/ 288 w 1889"/>
                <a:gd name="T51" fmla="*/ 567 h 656"/>
                <a:gd name="T52" fmla="*/ 172 w 1889"/>
                <a:gd name="T53" fmla="*/ 520 h 656"/>
                <a:gd name="T54" fmla="*/ 83 w 1889"/>
                <a:gd name="T55" fmla="*/ 466 h 656"/>
                <a:gd name="T56" fmla="*/ 46 w 1889"/>
                <a:gd name="T57" fmla="*/ 433 h 656"/>
                <a:gd name="T58" fmla="*/ 22 w 1889"/>
                <a:gd name="T59" fmla="*/ 400 h 656"/>
                <a:gd name="T60" fmla="*/ 6 w 1889"/>
                <a:gd name="T61" fmla="*/ 363 h 656"/>
                <a:gd name="T62" fmla="*/ 53 w 1889"/>
                <a:gd name="T63" fmla="*/ 356 h 656"/>
                <a:gd name="T64" fmla="*/ 65 w 1889"/>
                <a:gd name="T65" fmla="*/ 379 h 656"/>
                <a:gd name="T66" fmla="*/ 85 w 1889"/>
                <a:gd name="T67" fmla="*/ 404 h 656"/>
                <a:gd name="T68" fmla="*/ 110 w 1889"/>
                <a:gd name="T69" fmla="*/ 427 h 656"/>
                <a:gd name="T70" fmla="*/ 191 w 1889"/>
                <a:gd name="T71" fmla="*/ 476 h 656"/>
                <a:gd name="T72" fmla="*/ 301 w 1889"/>
                <a:gd name="T73" fmla="*/ 520 h 656"/>
                <a:gd name="T74" fmla="*/ 589 w 1889"/>
                <a:gd name="T75" fmla="*/ 585 h 656"/>
                <a:gd name="T76" fmla="*/ 944 w 1889"/>
                <a:gd name="T77" fmla="*/ 608 h 656"/>
                <a:gd name="T78" fmla="*/ 1298 w 1889"/>
                <a:gd name="T79" fmla="*/ 585 h 656"/>
                <a:gd name="T80" fmla="*/ 1587 w 1889"/>
                <a:gd name="T81" fmla="*/ 521 h 656"/>
                <a:gd name="T82" fmla="*/ 1696 w 1889"/>
                <a:gd name="T83" fmla="*/ 477 h 656"/>
                <a:gd name="T84" fmla="*/ 1776 w 1889"/>
                <a:gd name="T85" fmla="*/ 429 h 656"/>
                <a:gd name="T86" fmla="*/ 1804 w 1889"/>
                <a:gd name="T87" fmla="*/ 404 h 656"/>
                <a:gd name="T88" fmla="*/ 1824 w 1889"/>
                <a:gd name="T89" fmla="*/ 379 h 656"/>
                <a:gd name="T90" fmla="*/ 1836 w 1889"/>
                <a:gd name="T91" fmla="*/ 356 h 656"/>
                <a:gd name="T92" fmla="*/ 1841 w 1889"/>
                <a:gd name="T93" fmla="*/ 332 h 656"/>
                <a:gd name="T94" fmla="*/ 1838 w 1889"/>
                <a:gd name="T95" fmla="*/ 308 h 656"/>
                <a:gd name="T96" fmla="*/ 1826 w 1889"/>
                <a:gd name="T97" fmla="*/ 282 h 656"/>
                <a:gd name="T98" fmla="*/ 1807 w 1889"/>
                <a:gd name="T99" fmla="*/ 256 h 656"/>
                <a:gd name="T100" fmla="*/ 1742 w 1889"/>
                <a:gd name="T101" fmla="*/ 205 h 656"/>
                <a:gd name="T102" fmla="*/ 1646 w 1889"/>
                <a:gd name="T103" fmla="*/ 158 h 656"/>
                <a:gd name="T104" fmla="*/ 1455 w 1889"/>
                <a:gd name="T105" fmla="*/ 100 h 656"/>
                <a:gd name="T106" fmla="*/ 1130 w 1889"/>
                <a:gd name="T107" fmla="*/ 54 h 656"/>
                <a:gd name="T108" fmla="*/ 762 w 1889"/>
                <a:gd name="T109" fmla="*/ 54 h 656"/>
                <a:gd name="T110" fmla="*/ 437 w 1889"/>
                <a:gd name="T111" fmla="*/ 100 h 656"/>
                <a:gd name="T112" fmla="*/ 244 w 1889"/>
                <a:gd name="T113" fmla="*/ 157 h 656"/>
                <a:gd name="T114" fmla="*/ 149 w 1889"/>
                <a:gd name="T115" fmla="*/ 203 h 656"/>
                <a:gd name="T116" fmla="*/ 82 w 1889"/>
                <a:gd name="T117" fmla="*/ 256 h 656"/>
                <a:gd name="T118" fmla="*/ 63 w 1889"/>
                <a:gd name="T119" fmla="*/ 282 h 656"/>
                <a:gd name="T120" fmla="*/ 51 w 1889"/>
                <a:gd name="T121" fmla="*/ 308 h 656"/>
                <a:gd name="T122" fmla="*/ 48 w 1889"/>
                <a:gd name="T123" fmla="*/ 332 h 656"/>
                <a:gd name="T124" fmla="*/ 53 w 1889"/>
                <a:gd name="T125" fmla="*/ 35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89" h="656">
                  <a:moveTo>
                    <a:pt x="1" y="332"/>
                  </a:moveTo>
                  <a:cubicBezTo>
                    <a:pt x="0" y="330"/>
                    <a:pt x="0" y="327"/>
                    <a:pt x="1" y="325"/>
                  </a:cubicBezTo>
                  <a:lnTo>
                    <a:pt x="6" y="294"/>
                  </a:lnTo>
                  <a:cubicBezTo>
                    <a:pt x="6" y="291"/>
                    <a:pt x="7" y="289"/>
                    <a:pt x="8" y="287"/>
                  </a:cubicBezTo>
                  <a:lnTo>
                    <a:pt x="22" y="257"/>
                  </a:lnTo>
                  <a:cubicBezTo>
                    <a:pt x="22" y="256"/>
                    <a:pt x="23" y="254"/>
                    <a:pt x="24" y="253"/>
                  </a:cubicBezTo>
                  <a:lnTo>
                    <a:pt x="46" y="224"/>
                  </a:lnTo>
                  <a:cubicBezTo>
                    <a:pt x="47" y="223"/>
                    <a:pt x="48" y="222"/>
                    <a:pt x="49" y="221"/>
                  </a:cubicBezTo>
                  <a:lnTo>
                    <a:pt x="80" y="193"/>
                  </a:lnTo>
                  <a:lnTo>
                    <a:pt x="122" y="164"/>
                  </a:lnTo>
                  <a:lnTo>
                    <a:pt x="170" y="137"/>
                  </a:lnTo>
                  <a:lnTo>
                    <a:pt x="225" y="113"/>
                  </a:lnTo>
                  <a:lnTo>
                    <a:pt x="286" y="91"/>
                  </a:lnTo>
                  <a:lnTo>
                    <a:pt x="424" y="53"/>
                  </a:lnTo>
                  <a:lnTo>
                    <a:pt x="582" y="25"/>
                  </a:lnTo>
                  <a:lnTo>
                    <a:pt x="757" y="7"/>
                  </a:lnTo>
                  <a:lnTo>
                    <a:pt x="944" y="0"/>
                  </a:lnTo>
                  <a:lnTo>
                    <a:pt x="1131" y="6"/>
                  </a:lnTo>
                  <a:lnTo>
                    <a:pt x="1305" y="25"/>
                  </a:lnTo>
                  <a:lnTo>
                    <a:pt x="1464" y="53"/>
                  </a:lnTo>
                  <a:lnTo>
                    <a:pt x="1602" y="90"/>
                  </a:lnTo>
                  <a:lnTo>
                    <a:pt x="1663" y="113"/>
                  </a:lnTo>
                  <a:lnTo>
                    <a:pt x="1717" y="136"/>
                  </a:lnTo>
                  <a:lnTo>
                    <a:pt x="1765" y="162"/>
                  </a:lnTo>
                  <a:lnTo>
                    <a:pt x="1806" y="191"/>
                  </a:lnTo>
                  <a:lnTo>
                    <a:pt x="1840" y="221"/>
                  </a:lnTo>
                  <a:cubicBezTo>
                    <a:pt x="1841" y="222"/>
                    <a:pt x="1842" y="223"/>
                    <a:pt x="1843" y="224"/>
                  </a:cubicBezTo>
                  <a:lnTo>
                    <a:pt x="1865" y="253"/>
                  </a:lnTo>
                  <a:cubicBezTo>
                    <a:pt x="1866" y="254"/>
                    <a:pt x="1866" y="256"/>
                    <a:pt x="1867" y="257"/>
                  </a:cubicBezTo>
                  <a:lnTo>
                    <a:pt x="1881" y="287"/>
                  </a:lnTo>
                  <a:cubicBezTo>
                    <a:pt x="1882" y="289"/>
                    <a:pt x="1883" y="291"/>
                    <a:pt x="1883" y="294"/>
                  </a:cubicBezTo>
                  <a:lnTo>
                    <a:pt x="1888" y="325"/>
                  </a:lnTo>
                  <a:cubicBezTo>
                    <a:pt x="1889" y="327"/>
                    <a:pt x="1889" y="330"/>
                    <a:pt x="1888" y="332"/>
                  </a:cubicBezTo>
                  <a:lnTo>
                    <a:pt x="1883" y="363"/>
                  </a:lnTo>
                  <a:cubicBezTo>
                    <a:pt x="1883" y="365"/>
                    <a:pt x="1882" y="368"/>
                    <a:pt x="1881" y="370"/>
                  </a:cubicBezTo>
                  <a:lnTo>
                    <a:pt x="1867" y="400"/>
                  </a:lnTo>
                  <a:cubicBezTo>
                    <a:pt x="1866" y="401"/>
                    <a:pt x="1866" y="403"/>
                    <a:pt x="1865" y="404"/>
                  </a:cubicBezTo>
                  <a:lnTo>
                    <a:pt x="1843" y="433"/>
                  </a:lnTo>
                  <a:cubicBezTo>
                    <a:pt x="1842" y="434"/>
                    <a:pt x="1841" y="435"/>
                    <a:pt x="1840" y="436"/>
                  </a:cubicBezTo>
                  <a:lnTo>
                    <a:pt x="1809" y="464"/>
                  </a:lnTo>
                  <a:lnTo>
                    <a:pt x="1767" y="493"/>
                  </a:lnTo>
                  <a:lnTo>
                    <a:pt x="1719" y="520"/>
                  </a:lnTo>
                  <a:lnTo>
                    <a:pt x="1664" y="543"/>
                  </a:lnTo>
                  <a:lnTo>
                    <a:pt x="1604" y="566"/>
                  </a:lnTo>
                  <a:lnTo>
                    <a:pt x="1466" y="604"/>
                  </a:lnTo>
                  <a:lnTo>
                    <a:pt x="1307" y="632"/>
                  </a:lnTo>
                  <a:lnTo>
                    <a:pt x="1133" y="650"/>
                  </a:lnTo>
                  <a:lnTo>
                    <a:pt x="945" y="656"/>
                  </a:lnTo>
                  <a:lnTo>
                    <a:pt x="759" y="650"/>
                  </a:lnTo>
                  <a:lnTo>
                    <a:pt x="584" y="632"/>
                  </a:lnTo>
                  <a:lnTo>
                    <a:pt x="426" y="604"/>
                  </a:lnTo>
                  <a:lnTo>
                    <a:pt x="288" y="567"/>
                  </a:lnTo>
                  <a:lnTo>
                    <a:pt x="226" y="544"/>
                  </a:lnTo>
                  <a:lnTo>
                    <a:pt x="172" y="520"/>
                  </a:lnTo>
                  <a:lnTo>
                    <a:pt x="124" y="495"/>
                  </a:lnTo>
                  <a:lnTo>
                    <a:pt x="83" y="466"/>
                  </a:lnTo>
                  <a:lnTo>
                    <a:pt x="49" y="436"/>
                  </a:lnTo>
                  <a:cubicBezTo>
                    <a:pt x="48" y="435"/>
                    <a:pt x="47" y="434"/>
                    <a:pt x="46" y="433"/>
                  </a:cubicBezTo>
                  <a:lnTo>
                    <a:pt x="24" y="404"/>
                  </a:lnTo>
                  <a:cubicBezTo>
                    <a:pt x="23" y="403"/>
                    <a:pt x="22" y="401"/>
                    <a:pt x="22" y="400"/>
                  </a:cubicBezTo>
                  <a:lnTo>
                    <a:pt x="8" y="370"/>
                  </a:lnTo>
                  <a:cubicBezTo>
                    <a:pt x="7" y="368"/>
                    <a:pt x="6" y="365"/>
                    <a:pt x="6" y="363"/>
                  </a:cubicBezTo>
                  <a:lnTo>
                    <a:pt x="1" y="332"/>
                  </a:lnTo>
                  <a:close/>
                  <a:moveTo>
                    <a:pt x="53" y="356"/>
                  </a:moveTo>
                  <a:lnTo>
                    <a:pt x="51" y="349"/>
                  </a:lnTo>
                  <a:lnTo>
                    <a:pt x="65" y="379"/>
                  </a:lnTo>
                  <a:lnTo>
                    <a:pt x="63" y="375"/>
                  </a:lnTo>
                  <a:lnTo>
                    <a:pt x="85" y="404"/>
                  </a:lnTo>
                  <a:lnTo>
                    <a:pt x="82" y="401"/>
                  </a:lnTo>
                  <a:lnTo>
                    <a:pt x="110" y="427"/>
                  </a:lnTo>
                  <a:lnTo>
                    <a:pt x="147" y="452"/>
                  </a:lnTo>
                  <a:lnTo>
                    <a:pt x="191" y="476"/>
                  </a:lnTo>
                  <a:lnTo>
                    <a:pt x="243" y="499"/>
                  </a:lnTo>
                  <a:lnTo>
                    <a:pt x="301" y="520"/>
                  </a:lnTo>
                  <a:lnTo>
                    <a:pt x="435" y="557"/>
                  </a:lnTo>
                  <a:lnTo>
                    <a:pt x="589" y="585"/>
                  </a:lnTo>
                  <a:lnTo>
                    <a:pt x="760" y="602"/>
                  </a:lnTo>
                  <a:lnTo>
                    <a:pt x="944" y="608"/>
                  </a:lnTo>
                  <a:lnTo>
                    <a:pt x="1128" y="603"/>
                  </a:lnTo>
                  <a:lnTo>
                    <a:pt x="1298" y="585"/>
                  </a:lnTo>
                  <a:lnTo>
                    <a:pt x="1453" y="557"/>
                  </a:lnTo>
                  <a:lnTo>
                    <a:pt x="1587" y="521"/>
                  </a:lnTo>
                  <a:lnTo>
                    <a:pt x="1645" y="499"/>
                  </a:lnTo>
                  <a:lnTo>
                    <a:pt x="1696" y="477"/>
                  </a:lnTo>
                  <a:lnTo>
                    <a:pt x="1740" y="454"/>
                  </a:lnTo>
                  <a:lnTo>
                    <a:pt x="1776" y="429"/>
                  </a:lnTo>
                  <a:lnTo>
                    <a:pt x="1807" y="401"/>
                  </a:lnTo>
                  <a:lnTo>
                    <a:pt x="1804" y="404"/>
                  </a:lnTo>
                  <a:lnTo>
                    <a:pt x="1826" y="375"/>
                  </a:lnTo>
                  <a:lnTo>
                    <a:pt x="1824" y="379"/>
                  </a:lnTo>
                  <a:lnTo>
                    <a:pt x="1838" y="349"/>
                  </a:lnTo>
                  <a:lnTo>
                    <a:pt x="1836" y="356"/>
                  </a:lnTo>
                  <a:lnTo>
                    <a:pt x="1841" y="325"/>
                  </a:lnTo>
                  <a:lnTo>
                    <a:pt x="1841" y="332"/>
                  </a:lnTo>
                  <a:lnTo>
                    <a:pt x="1836" y="301"/>
                  </a:lnTo>
                  <a:lnTo>
                    <a:pt x="1838" y="308"/>
                  </a:lnTo>
                  <a:lnTo>
                    <a:pt x="1824" y="278"/>
                  </a:lnTo>
                  <a:lnTo>
                    <a:pt x="1826" y="282"/>
                  </a:lnTo>
                  <a:lnTo>
                    <a:pt x="1804" y="253"/>
                  </a:lnTo>
                  <a:lnTo>
                    <a:pt x="1807" y="256"/>
                  </a:lnTo>
                  <a:lnTo>
                    <a:pt x="1779" y="230"/>
                  </a:lnTo>
                  <a:lnTo>
                    <a:pt x="1742" y="205"/>
                  </a:lnTo>
                  <a:lnTo>
                    <a:pt x="1698" y="180"/>
                  </a:lnTo>
                  <a:lnTo>
                    <a:pt x="1646" y="158"/>
                  </a:lnTo>
                  <a:lnTo>
                    <a:pt x="1589" y="137"/>
                  </a:lnTo>
                  <a:lnTo>
                    <a:pt x="1455" y="100"/>
                  </a:lnTo>
                  <a:lnTo>
                    <a:pt x="1300" y="72"/>
                  </a:lnTo>
                  <a:lnTo>
                    <a:pt x="1130" y="54"/>
                  </a:lnTo>
                  <a:lnTo>
                    <a:pt x="945" y="48"/>
                  </a:lnTo>
                  <a:lnTo>
                    <a:pt x="762" y="54"/>
                  </a:lnTo>
                  <a:lnTo>
                    <a:pt x="591" y="72"/>
                  </a:lnTo>
                  <a:lnTo>
                    <a:pt x="437" y="100"/>
                  </a:lnTo>
                  <a:lnTo>
                    <a:pt x="303" y="136"/>
                  </a:lnTo>
                  <a:lnTo>
                    <a:pt x="244" y="157"/>
                  </a:lnTo>
                  <a:lnTo>
                    <a:pt x="193" y="180"/>
                  </a:lnTo>
                  <a:lnTo>
                    <a:pt x="149" y="203"/>
                  </a:lnTo>
                  <a:lnTo>
                    <a:pt x="113" y="228"/>
                  </a:lnTo>
                  <a:lnTo>
                    <a:pt x="82" y="256"/>
                  </a:lnTo>
                  <a:lnTo>
                    <a:pt x="85" y="253"/>
                  </a:lnTo>
                  <a:lnTo>
                    <a:pt x="63" y="282"/>
                  </a:lnTo>
                  <a:lnTo>
                    <a:pt x="65" y="278"/>
                  </a:lnTo>
                  <a:lnTo>
                    <a:pt x="51" y="308"/>
                  </a:lnTo>
                  <a:lnTo>
                    <a:pt x="53" y="301"/>
                  </a:lnTo>
                  <a:lnTo>
                    <a:pt x="48" y="332"/>
                  </a:lnTo>
                  <a:lnTo>
                    <a:pt x="48" y="325"/>
                  </a:lnTo>
                  <a:lnTo>
                    <a:pt x="53" y="356"/>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25"/>
            <p:cNvSpPr>
              <a:spLocks noChangeArrowheads="1"/>
            </p:cNvSpPr>
            <p:nvPr/>
          </p:nvSpPr>
          <p:spPr bwMode="auto">
            <a:xfrm>
              <a:off x="4780" y="3306"/>
              <a:ext cx="28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Calibri" panose="020F0502020204030204" pitchFamily="34" charset="0"/>
                </a:rPr>
                <a:t>Magazine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8" name="Oval 26"/>
            <p:cNvSpPr>
              <a:spLocks noChangeArrowheads="1"/>
            </p:cNvSpPr>
            <p:nvPr/>
          </p:nvSpPr>
          <p:spPr bwMode="auto">
            <a:xfrm>
              <a:off x="4141" y="3372"/>
              <a:ext cx="454" cy="218"/>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7"/>
            <p:cNvSpPr>
              <a:spLocks noEditPoints="1"/>
            </p:cNvSpPr>
            <p:nvPr/>
          </p:nvSpPr>
          <p:spPr bwMode="auto">
            <a:xfrm>
              <a:off x="4135" y="3364"/>
              <a:ext cx="467" cy="234"/>
            </a:xfrm>
            <a:custGeom>
              <a:avLst/>
              <a:gdLst>
                <a:gd name="T0" fmla="*/ 1 w 1761"/>
                <a:gd name="T1" fmla="*/ 325 h 656"/>
                <a:gd name="T2" fmla="*/ 6 w 1761"/>
                <a:gd name="T3" fmla="*/ 288 h 656"/>
                <a:gd name="T4" fmla="*/ 22 w 1761"/>
                <a:gd name="T5" fmla="*/ 253 h 656"/>
                <a:gd name="T6" fmla="*/ 74 w 1761"/>
                <a:gd name="T7" fmla="*/ 193 h 656"/>
                <a:gd name="T8" fmla="*/ 113 w 1761"/>
                <a:gd name="T9" fmla="*/ 164 h 656"/>
                <a:gd name="T10" fmla="*/ 210 w 1761"/>
                <a:gd name="T11" fmla="*/ 114 h 656"/>
                <a:gd name="T12" fmla="*/ 396 w 1761"/>
                <a:gd name="T13" fmla="*/ 53 h 656"/>
                <a:gd name="T14" fmla="*/ 706 w 1761"/>
                <a:gd name="T15" fmla="*/ 7 h 656"/>
                <a:gd name="T16" fmla="*/ 1054 w 1761"/>
                <a:gd name="T17" fmla="*/ 6 h 656"/>
                <a:gd name="T18" fmla="*/ 1364 w 1761"/>
                <a:gd name="T19" fmla="*/ 53 h 656"/>
                <a:gd name="T20" fmla="*/ 1550 w 1761"/>
                <a:gd name="T21" fmla="*/ 113 h 656"/>
                <a:gd name="T22" fmla="*/ 1646 w 1761"/>
                <a:gd name="T23" fmla="*/ 163 h 656"/>
                <a:gd name="T24" fmla="*/ 1715 w 1761"/>
                <a:gd name="T25" fmla="*/ 221 h 656"/>
                <a:gd name="T26" fmla="*/ 1739 w 1761"/>
                <a:gd name="T27" fmla="*/ 253 h 656"/>
                <a:gd name="T28" fmla="*/ 1754 w 1761"/>
                <a:gd name="T29" fmla="*/ 288 h 656"/>
                <a:gd name="T30" fmla="*/ 1760 w 1761"/>
                <a:gd name="T31" fmla="*/ 325 h 656"/>
                <a:gd name="T32" fmla="*/ 1756 w 1761"/>
                <a:gd name="T33" fmla="*/ 363 h 656"/>
                <a:gd name="T34" fmla="*/ 1741 w 1761"/>
                <a:gd name="T35" fmla="*/ 399 h 656"/>
                <a:gd name="T36" fmla="*/ 1718 w 1761"/>
                <a:gd name="T37" fmla="*/ 433 h 656"/>
                <a:gd name="T38" fmla="*/ 1686 w 1761"/>
                <a:gd name="T39" fmla="*/ 464 h 656"/>
                <a:gd name="T40" fmla="*/ 1603 w 1761"/>
                <a:gd name="T41" fmla="*/ 519 h 656"/>
                <a:gd name="T42" fmla="*/ 1494 w 1761"/>
                <a:gd name="T43" fmla="*/ 566 h 656"/>
                <a:gd name="T44" fmla="*/ 1218 w 1761"/>
                <a:gd name="T45" fmla="*/ 632 h 656"/>
                <a:gd name="T46" fmla="*/ 881 w 1761"/>
                <a:gd name="T47" fmla="*/ 656 h 656"/>
                <a:gd name="T48" fmla="*/ 545 w 1761"/>
                <a:gd name="T49" fmla="*/ 632 h 656"/>
                <a:gd name="T50" fmla="*/ 269 w 1761"/>
                <a:gd name="T51" fmla="*/ 567 h 656"/>
                <a:gd name="T52" fmla="*/ 160 w 1761"/>
                <a:gd name="T53" fmla="*/ 520 h 656"/>
                <a:gd name="T54" fmla="*/ 77 w 1761"/>
                <a:gd name="T55" fmla="*/ 466 h 656"/>
                <a:gd name="T56" fmla="*/ 46 w 1761"/>
                <a:gd name="T57" fmla="*/ 435 h 656"/>
                <a:gd name="T58" fmla="*/ 19 w 1761"/>
                <a:gd name="T59" fmla="*/ 399 h 656"/>
                <a:gd name="T60" fmla="*/ 5 w 1761"/>
                <a:gd name="T61" fmla="*/ 363 h 656"/>
                <a:gd name="T62" fmla="*/ 52 w 1761"/>
                <a:gd name="T63" fmla="*/ 356 h 656"/>
                <a:gd name="T64" fmla="*/ 63 w 1761"/>
                <a:gd name="T65" fmla="*/ 380 h 656"/>
                <a:gd name="T66" fmla="*/ 80 w 1761"/>
                <a:gd name="T67" fmla="*/ 401 h 656"/>
                <a:gd name="T68" fmla="*/ 106 w 1761"/>
                <a:gd name="T69" fmla="*/ 427 h 656"/>
                <a:gd name="T70" fmla="*/ 180 w 1761"/>
                <a:gd name="T71" fmla="*/ 477 h 656"/>
                <a:gd name="T72" fmla="*/ 282 w 1761"/>
                <a:gd name="T73" fmla="*/ 520 h 656"/>
                <a:gd name="T74" fmla="*/ 550 w 1761"/>
                <a:gd name="T75" fmla="*/ 585 h 656"/>
                <a:gd name="T76" fmla="*/ 880 w 1761"/>
                <a:gd name="T77" fmla="*/ 608 h 656"/>
                <a:gd name="T78" fmla="*/ 1209 w 1761"/>
                <a:gd name="T79" fmla="*/ 585 h 656"/>
                <a:gd name="T80" fmla="*/ 1477 w 1761"/>
                <a:gd name="T81" fmla="*/ 521 h 656"/>
                <a:gd name="T82" fmla="*/ 1578 w 1761"/>
                <a:gd name="T83" fmla="*/ 478 h 656"/>
                <a:gd name="T84" fmla="*/ 1653 w 1761"/>
                <a:gd name="T85" fmla="*/ 429 h 656"/>
                <a:gd name="T86" fmla="*/ 1679 w 1761"/>
                <a:gd name="T87" fmla="*/ 404 h 656"/>
                <a:gd name="T88" fmla="*/ 1697 w 1761"/>
                <a:gd name="T89" fmla="*/ 380 h 656"/>
                <a:gd name="T90" fmla="*/ 1709 w 1761"/>
                <a:gd name="T91" fmla="*/ 356 h 656"/>
                <a:gd name="T92" fmla="*/ 1713 w 1761"/>
                <a:gd name="T93" fmla="*/ 332 h 656"/>
                <a:gd name="T94" fmla="*/ 1710 w 1761"/>
                <a:gd name="T95" fmla="*/ 307 h 656"/>
                <a:gd name="T96" fmla="*/ 1700 w 1761"/>
                <a:gd name="T97" fmla="*/ 282 h 656"/>
                <a:gd name="T98" fmla="*/ 1682 w 1761"/>
                <a:gd name="T99" fmla="*/ 256 h 656"/>
                <a:gd name="T100" fmla="*/ 1621 w 1761"/>
                <a:gd name="T101" fmla="*/ 204 h 656"/>
                <a:gd name="T102" fmla="*/ 1533 w 1761"/>
                <a:gd name="T103" fmla="*/ 158 h 656"/>
                <a:gd name="T104" fmla="*/ 1355 w 1761"/>
                <a:gd name="T105" fmla="*/ 100 h 656"/>
                <a:gd name="T106" fmla="*/ 1053 w 1761"/>
                <a:gd name="T107" fmla="*/ 54 h 656"/>
                <a:gd name="T108" fmla="*/ 711 w 1761"/>
                <a:gd name="T109" fmla="*/ 54 h 656"/>
                <a:gd name="T110" fmla="*/ 409 w 1761"/>
                <a:gd name="T111" fmla="*/ 100 h 656"/>
                <a:gd name="T112" fmla="*/ 230 w 1761"/>
                <a:gd name="T113" fmla="*/ 157 h 656"/>
                <a:gd name="T114" fmla="*/ 142 w 1761"/>
                <a:gd name="T115" fmla="*/ 203 h 656"/>
                <a:gd name="T116" fmla="*/ 108 w 1761"/>
                <a:gd name="T117" fmla="*/ 227 h 656"/>
                <a:gd name="T118" fmla="*/ 61 w 1761"/>
                <a:gd name="T119" fmla="*/ 282 h 656"/>
                <a:gd name="T120" fmla="*/ 50 w 1761"/>
                <a:gd name="T121" fmla="*/ 307 h 656"/>
                <a:gd name="T122" fmla="*/ 48 w 1761"/>
                <a:gd name="T123" fmla="*/ 332 h 656"/>
                <a:gd name="T124" fmla="*/ 52 w 1761"/>
                <a:gd name="T125" fmla="*/ 35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61" h="656">
                  <a:moveTo>
                    <a:pt x="1" y="332"/>
                  </a:moveTo>
                  <a:cubicBezTo>
                    <a:pt x="0" y="329"/>
                    <a:pt x="0" y="327"/>
                    <a:pt x="1" y="325"/>
                  </a:cubicBezTo>
                  <a:lnTo>
                    <a:pt x="5" y="294"/>
                  </a:lnTo>
                  <a:cubicBezTo>
                    <a:pt x="5" y="292"/>
                    <a:pt x="6" y="290"/>
                    <a:pt x="6" y="288"/>
                  </a:cubicBezTo>
                  <a:lnTo>
                    <a:pt x="19" y="258"/>
                  </a:lnTo>
                  <a:cubicBezTo>
                    <a:pt x="20" y="256"/>
                    <a:pt x="21" y="254"/>
                    <a:pt x="22" y="253"/>
                  </a:cubicBezTo>
                  <a:lnTo>
                    <a:pt x="44" y="224"/>
                  </a:lnTo>
                  <a:lnTo>
                    <a:pt x="74" y="193"/>
                  </a:lnTo>
                  <a:cubicBezTo>
                    <a:pt x="75" y="193"/>
                    <a:pt x="76" y="192"/>
                    <a:pt x="77" y="191"/>
                  </a:cubicBezTo>
                  <a:lnTo>
                    <a:pt x="113" y="164"/>
                  </a:lnTo>
                  <a:lnTo>
                    <a:pt x="158" y="138"/>
                  </a:lnTo>
                  <a:lnTo>
                    <a:pt x="210" y="114"/>
                  </a:lnTo>
                  <a:lnTo>
                    <a:pt x="267" y="91"/>
                  </a:lnTo>
                  <a:lnTo>
                    <a:pt x="396" y="53"/>
                  </a:lnTo>
                  <a:lnTo>
                    <a:pt x="543" y="25"/>
                  </a:lnTo>
                  <a:lnTo>
                    <a:pt x="706" y="7"/>
                  </a:lnTo>
                  <a:lnTo>
                    <a:pt x="880" y="0"/>
                  </a:lnTo>
                  <a:lnTo>
                    <a:pt x="1054" y="6"/>
                  </a:lnTo>
                  <a:lnTo>
                    <a:pt x="1216" y="25"/>
                  </a:lnTo>
                  <a:lnTo>
                    <a:pt x="1364" y="53"/>
                  </a:lnTo>
                  <a:lnTo>
                    <a:pt x="1492" y="90"/>
                  </a:lnTo>
                  <a:lnTo>
                    <a:pt x="1550" y="113"/>
                  </a:lnTo>
                  <a:lnTo>
                    <a:pt x="1601" y="137"/>
                  </a:lnTo>
                  <a:lnTo>
                    <a:pt x="1646" y="163"/>
                  </a:lnTo>
                  <a:lnTo>
                    <a:pt x="1684" y="191"/>
                  </a:lnTo>
                  <a:lnTo>
                    <a:pt x="1715" y="221"/>
                  </a:lnTo>
                  <a:cubicBezTo>
                    <a:pt x="1716" y="222"/>
                    <a:pt x="1717" y="223"/>
                    <a:pt x="1718" y="224"/>
                  </a:cubicBezTo>
                  <a:lnTo>
                    <a:pt x="1739" y="253"/>
                  </a:lnTo>
                  <a:cubicBezTo>
                    <a:pt x="1740" y="255"/>
                    <a:pt x="1741" y="256"/>
                    <a:pt x="1741" y="258"/>
                  </a:cubicBezTo>
                  <a:lnTo>
                    <a:pt x="1754" y="288"/>
                  </a:lnTo>
                  <a:cubicBezTo>
                    <a:pt x="1755" y="290"/>
                    <a:pt x="1756" y="292"/>
                    <a:pt x="1756" y="294"/>
                  </a:cubicBezTo>
                  <a:lnTo>
                    <a:pt x="1760" y="325"/>
                  </a:lnTo>
                  <a:cubicBezTo>
                    <a:pt x="1761" y="327"/>
                    <a:pt x="1761" y="329"/>
                    <a:pt x="1760" y="332"/>
                  </a:cubicBezTo>
                  <a:lnTo>
                    <a:pt x="1756" y="363"/>
                  </a:lnTo>
                  <a:cubicBezTo>
                    <a:pt x="1756" y="365"/>
                    <a:pt x="1755" y="367"/>
                    <a:pt x="1754" y="369"/>
                  </a:cubicBezTo>
                  <a:lnTo>
                    <a:pt x="1741" y="399"/>
                  </a:lnTo>
                  <a:cubicBezTo>
                    <a:pt x="1741" y="401"/>
                    <a:pt x="1740" y="402"/>
                    <a:pt x="1739" y="404"/>
                  </a:cubicBezTo>
                  <a:lnTo>
                    <a:pt x="1718" y="433"/>
                  </a:lnTo>
                  <a:cubicBezTo>
                    <a:pt x="1717" y="434"/>
                    <a:pt x="1716" y="435"/>
                    <a:pt x="1715" y="436"/>
                  </a:cubicBezTo>
                  <a:lnTo>
                    <a:pt x="1686" y="464"/>
                  </a:lnTo>
                  <a:lnTo>
                    <a:pt x="1648" y="493"/>
                  </a:lnTo>
                  <a:lnTo>
                    <a:pt x="1603" y="519"/>
                  </a:lnTo>
                  <a:lnTo>
                    <a:pt x="1552" y="543"/>
                  </a:lnTo>
                  <a:lnTo>
                    <a:pt x="1494" y="566"/>
                  </a:lnTo>
                  <a:lnTo>
                    <a:pt x="1366" y="603"/>
                  </a:lnTo>
                  <a:lnTo>
                    <a:pt x="1218" y="632"/>
                  </a:lnTo>
                  <a:lnTo>
                    <a:pt x="1056" y="650"/>
                  </a:lnTo>
                  <a:lnTo>
                    <a:pt x="881" y="656"/>
                  </a:lnTo>
                  <a:lnTo>
                    <a:pt x="708" y="650"/>
                  </a:lnTo>
                  <a:lnTo>
                    <a:pt x="545" y="632"/>
                  </a:lnTo>
                  <a:lnTo>
                    <a:pt x="398" y="604"/>
                  </a:lnTo>
                  <a:lnTo>
                    <a:pt x="269" y="567"/>
                  </a:lnTo>
                  <a:lnTo>
                    <a:pt x="212" y="544"/>
                  </a:lnTo>
                  <a:lnTo>
                    <a:pt x="160" y="520"/>
                  </a:lnTo>
                  <a:lnTo>
                    <a:pt x="115" y="494"/>
                  </a:lnTo>
                  <a:lnTo>
                    <a:pt x="77" y="466"/>
                  </a:lnTo>
                  <a:cubicBezTo>
                    <a:pt x="76" y="465"/>
                    <a:pt x="75" y="464"/>
                    <a:pt x="74" y="463"/>
                  </a:cubicBezTo>
                  <a:lnTo>
                    <a:pt x="46" y="435"/>
                  </a:lnTo>
                  <a:lnTo>
                    <a:pt x="22" y="404"/>
                  </a:lnTo>
                  <a:cubicBezTo>
                    <a:pt x="21" y="402"/>
                    <a:pt x="20" y="401"/>
                    <a:pt x="19" y="399"/>
                  </a:cubicBezTo>
                  <a:lnTo>
                    <a:pt x="6" y="369"/>
                  </a:lnTo>
                  <a:cubicBezTo>
                    <a:pt x="6" y="367"/>
                    <a:pt x="5" y="365"/>
                    <a:pt x="5" y="363"/>
                  </a:cubicBezTo>
                  <a:lnTo>
                    <a:pt x="1" y="332"/>
                  </a:lnTo>
                  <a:close/>
                  <a:moveTo>
                    <a:pt x="52" y="356"/>
                  </a:moveTo>
                  <a:lnTo>
                    <a:pt x="50" y="350"/>
                  </a:lnTo>
                  <a:lnTo>
                    <a:pt x="63" y="380"/>
                  </a:lnTo>
                  <a:lnTo>
                    <a:pt x="61" y="375"/>
                  </a:lnTo>
                  <a:lnTo>
                    <a:pt x="80" y="401"/>
                  </a:lnTo>
                  <a:lnTo>
                    <a:pt x="108" y="429"/>
                  </a:lnTo>
                  <a:lnTo>
                    <a:pt x="106" y="427"/>
                  </a:lnTo>
                  <a:lnTo>
                    <a:pt x="140" y="453"/>
                  </a:lnTo>
                  <a:lnTo>
                    <a:pt x="180" y="477"/>
                  </a:lnTo>
                  <a:lnTo>
                    <a:pt x="229" y="499"/>
                  </a:lnTo>
                  <a:lnTo>
                    <a:pt x="282" y="520"/>
                  </a:lnTo>
                  <a:lnTo>
                    <a:pt x="407" y="557"/>
                  </a:lnTo>
                  <a:lnTo>
                    <a:pt x="550" y="585"/>
                  </a:lnTo>
                  <a:lnTo>
                    <a:pt x="709" y="602"/>
                  </a:lnTo>
                  <a:lnTo>
                    <a:pt x="880" y="608"/>
                  </a:lnTo>
                  <a:lnTo>
                    <a:pt x="1051" y="603"/>
                  </a:lnTo>
                  <a:lnTo>
                    <a:pt x="1209" y="585"/>
                  </a:lnTo>
                  <a:lnTo>
                    <a:pt x="1353" y="557"/>
                  </a:lnTo>
                  <a:lnTo>
                    <a:pt x="1477" y="521"/>
                  </a:lnTo>
                  <a:lnTo>
                    <a:pt x="1531" y="500"/>
                  </a:lnTo>
                  <a:lnTo>
                    <a:pt x="1578" y="478"/>
                  </a:lnTo>
                  <a:lnTo>
                    <a:pt x="1619" y="454"/>
                  </a:lnTo>
                  <a:lnTo>
                    <a:pt x="1653" y="429"/>
                  </a:lnTo>
                  <a:lnTo>
                    <a:pt x="1682" y="401"/>
                  </a:lnTo>
                  <a:lnTo>
                    <a:pt x="1679" y="404"/>
                  </a:lnTo>
                  <a:lnTo>
                    <a:pt x="1700" y="375"/>
                  </a:lnTo>
                  <a:lnTo>
                    <a:pt x="1697" y="380"/>
                  </a:lnTo>
                  <a:lnTo>
                    <a:pt x="1710" y="350"/>
                  </a:lnTo>
                  <a:lnTo>
                    <a:pt x="1709" y="356"/>
                  </a:lnTo>
                  <a:lnTo>
                    <a:pt x="1713" y="325"/>
                  </a:lnTo>
                  <a:lnTo>
                    <a:pt x="1713" y="332"/>
                  </a:lnTo>
                  <a:lnTo>
                    <a:pt x="1709" y="301"/>
                  </a:lnTo>
                  <a:lnTo>
                    <a:pt x="1710" y="307"/>
                  </a:lnTo>
                  <a:lnTo>
                    <a:pt x="1697" y="277"/>
                  </a:lnTo>
                  <a:lnTo>
                    <a:pt x="1700" y="282"/>
                  </a:lnTo>
                  <a:lnTo>
                    <a:pt x="1679" y="253"/>
                  </a:lnTo>
                  <a:lnTo>
                    <a:pt x="1682" y="256"/>
                  </a:lnTo>
                  <a:lnTo>
                    <a:pt x="1655" y="230"/>
                  </a:lnTo>
                  <a:lnTo>
                    <a:pt x="1621" y="204"/>
                  </a:lnTo>
                  <a:lnTo>
                    <a:pt x="1580" y="180"/>
                  </a:lnTo>
                  <a:lnTo>
                    <a:pt x="1533" y="158"/>
                  </a:lnTo>
                  <a:lnTo>
                    <a:pt x="1479" y="136"/>
                  </a:lnTo>
                  <a:lnTo>
                    <a:pt x="1355" y="100"/>
                  </a:lnTo>
                  <a:lnTo>
                    <a:pt x="1211" y="72"/>
                  </a:lnTo>
                  <a:lnTo>
                    <a:pt x="1053" y="54"/>
                  </a:lnTo>
                  <a:lnTo>
                    <a:pt x="881" y="48"/>
                  </a:lnTo>
                  <a:lnTo>
                    <a:pt x="711" y="54"/>
                  </a:lnTo>
                  <a:lnTo>
                    <a:pt x="552" y="72"/>
                  </a:lnTo>
                  <a:lnTo>
                    <a:pt x="409" y="100"/>
                  </a:lnTo>
                  <a:lnTo>
                    <a:pt x="284" y="136"/>
                  </a:lnTo>
                  <a:lnTo>
                    <a:pt x="230" y="157"/>
                  </a:lnTo>
                  <a:lnTo>
                    <a:pt x="183" y="179"/>
                  </a:lnTo>
                  <a:lnTo>
                    <a:pt x="142" y="203"/>
                  </a:lnTo>
                  <a:lnTo>
                    <a:pt x="106" y="230"/>
                  </a:lnTo>
                  <a:lnTo>
                    <a:pt x="108" y="227"/>
                  </a:lnTo>
                  <a:lnTo>
                    <a:pt x="83" y="253"/>
                  </a:lnTo>
                  <a:lnTo>
                    <a:pt x="61" y="282"/>
                  </a:lnTo>
                  <a:lnTo>
                    <a:pt x="63" y="277"/>
                  </a:lnTo>
                  <a:lnTo>
                    <a:pt x="50" y="307"/>
                  </a:lnTo>
                  <a:lnTo>
                    <a:pt x="52" y="301"/>
                  </a:lnTo>
                  <a:lnTo>
                    <a:pt x="48" y="332"/>
                  </a:lnTo>
                  <a:lnTo>
                    <a:pt x="48" y="325"/>
                  </a:lnTo>
                  <a:lnTo>
                    <a:pt x="52" y="356"/>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Rectangle 28"/>
            <p:cNvSpPr>
              <a:spLocks noChangeArrowheads="1"/>
            </p:cNvSpPr>
            <p:nvPr/>
          </p:nvSpPr>
          <p:spPr bwMode="auto">
            <a:xfrm>
              <a:off x="4248" y="3432"/>
              <a:ext cx="276"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Calibri" panose="020F0502020204030204" pitchFamily="34" charset="0"/>
                </a:rPr>
                <a:t>TV/Radio</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1" name="Freeform 29"/>
            <p:cNvSpPr>
              <a:spLocks/>
            </p:cNvSpPr>
            <p:nvPr/>
          </p:nvSpPr>
          <p:spPr bwMode="auto">
            <a:xfrm>
              <a:off x="4352" y="2740"/>
              <a:ext cx="21" cy="81"/>
            </a:xfrm>
            <a:custGeom>
              <a:avLst/>
              <a:gdLst>
                <a:gd name="T0" fmla="*/ 16 w 21"/>
                <a:gd name="T1" fmla="*/ 0 h 81"/>
                <a:gd name="T2" fmla="*/ 21 w 21"/>
                <a:gd name="T3" fmla="*/ 80 h 81"/>
                <a:gd name="T4" fmla="*/ 4 w 21"/>
                <a:gd name="T5" fmla="*/ 81 h 81"/>
                <a:gd name="T6" fmla="*/ 0 w 21"/>
                <a:gd name="T7" fmla="*/ 1 h 81"/>
                <a:gd name="T8" fmla="*/ 16 w 21"/>
                <a:gd name="T9" fmla="*/ 0 h 81"/>
              </a:gdLst>
              <a:ahLst/>
              <a:cxnLst>
                <a:cxn ang="0">
                  <a:pos x="T0" y="T1"/>
                </a:cxn>
                <a:cxn ang="0">
                  <a:pos x="T2" y="T3"/>
                </a:cxn>
                <a:cxn ang="0">
                  <a:pos x="T4" y="T5"/>
                </a:cxn>
                <a:cxn ang="0">
                  <a:pos x="T6" y="T7"/>
                </a:cxn>
                <a:cxn ang="0">
                  <a:pos x="T8" y="T9"/>
                </a:cxn>
              </a:cxnLst>
              <a:rect l="0" t="0" r="r" b="b"/>
              <a:pathLst>
                <a:path w="21" h="81">
                  <a:moveTo>
                    <a:pt x="16" y="0"/>
                  </a:moveTo>
                  <a:lnTo>
                    <a:pt x="21" y="80"/>
                  </a:lnTo>
                  <a:lnTo>
                    <a:pt x="4" y="81"/>
                  </a:lnTo>
                  <a:lnTo>
                    <a:pt x="0" y="1"/>
                  </a:lnTo>
                  <a:lnTo>
                    <a:pt x="16"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4560" y="2799"/>
              <a:ext cx="104" cy="90"/>
            </a:xfrm>
            <a:custGeom>
              <a:avLst/>
              <a:gdLst>
                <a:gd name="T0" fmla="*/ 96 w 104"/>
                <a:gd name="T1" fmla="*/ 0 h 90"/>
                <a:gd name="T2" fmla="*/ 0 w 104"/>
                <a:gd name="T3" fmla="*/ 70 h 90"/>
                <a:gd name="T4" fmla="*/ 8 w 104"/>
                <a:gd name="T5" fmla="*/ 90 h 90"/>
                <a:gd name="T6" fmla="*/ 104 w 104"/>
                <a:gd name="T7" fmla="*/ 20 h 90"/>
                <a:gd name="T8" fmla="*/ 96 w 104"/>
                <a:gd name="T9" fmla="*/ 0 h 90"/>
              </a:gdLst>
              <a:ahLst/>
              <a:cxnLst>
                <a:cxn ang="0">
                  <a:pos x="T0" y="T1"/>
                </a:cxn>
                <a:cxn ang="0">
                  <a:pos x="T2" y="T3"/>
                </a:cxn>
                <a:cxn ang="0">
                  <a:pos x="T4" y="T5"/>
                </a:cxn>
                <a:cxn ang="0">
                  <a:pos x="T6" y="T7"/>
                </a:cxn>
                <a:cxn ang="0">
                  <a:pos x="T8" y="T9"/>
                </a:cxn>
              </a:cxnLst>
              <a:rect l="0" t="0" r="r" b="b"/>
              <a:pathLst>
                <a:path w="104" h="90">
                  <a:moveTo>
                    <a:pt x="96" y="0"/>
                  </a:moveTo>
                  <a:lnTo>
                    <a:pt x="0" y="70"/>
                  </a:lnTo>
                  <a:lnTo>
                    <a:pt x="8" y="90"/>
                  </a:lnTo>
                  <a:lnTo>
                    <a:pt x="104" y="20"/>
                  </a:lnTo>
                  <a:lnTo>
                    <a:pt x="96"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4560" y="3154"/>
              <a:ext cx="179" cy="133"/>
            </a:xfrm>
            <a:custGeom>
              <a:avLst/>
              <a:gdLst>
                <a:gd name="T0" fmla="*/ 172 w 179"/>
                <a:gd name="T1" fmla="*/ 133 h 133"/>
                <a:gd name="T2" fmla="*/ 0 w 179"/>
                <a:gd name="T3" fmla="*/ 20 h 133"/>
                <a:gd name="T4" fmla="*/ 8 w 179"/>
                <a:gd name="T5" fmla="*/ 0 h 133"/>
                <a:gd name="T6" fmla="*/ 179 w 179"/>
                <a:gd name="T7" fmla="*/ 113 h 133"/>
                <a:gd name="T8" fmla="*/ 172 w 179"/>
                <a:gd name="T9" fmla="*/ 133 h 133"/>
              </a:gdLst>
              <a:ahLst/>
              <a:cxnLst>
                <a:cxn ang="0">
                  <a:pos x="T0" y="T1"/>
                </a:cxn>
                <a:cxn ang="0">
                  <a:pos x="T2" y="T3"/>
                </a:cxn>
                <a:cxn ang="0">
                  <a:pos x="T4" y="T5"/>
                </a:cxn>
                <a:cxn ang="0">
                  <a:pos x="T6" y="T7"/>
                </a:cxn>
                <a:cxn ang="0">
                  <a:pos x="T8" y="T9"/>
                </a:cxn>
              </a:cxnLst>
              <a:rect l="0" t="0" r="r" b="b"/>
              <a:pathLst>
                <a:path w="179" h="133">
                  <a:moveTo>
                    <a:pt x="172" y="133"/>
                  </a:moveTo>
                  <a:lnTo>
                    <a:pt x="0" y="20"/>
                  </a:lnTo>
                  <a:lnTo>
                    <a:pt x="8" y="0"/>
                  </a:lnTo>
                  <a:lnTo>
                    <a:pt x="179" y="113"/>
                  </a:lnTo>
                  <a:lnTo>
                    <a:pt x="172" y="133"/>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4356" y="3221"/>
              <a:ext cx="19" cy="149"/>
            </a:xfrm>
            <a:custGeom>
              <a:avLst/>
              <a:gdLst>
                <a:gd name="T0" fmla="*/ 2 w 19"/>
                <a:gd name="T1" fmla="*/ 149 h 149"/>
                <a:gd name="T2" fmla="*/ 0 w 19"/>
                <a:gd name="T3" fmla="*/ 0 h 149"/>
                <a:gd name="T4" fmla="*/ 17 w 19"/>
                <a:gd name="T5" fmla="*/ 0 h 149"/>
                <a:gd name="T6" fmla="*/ 19 w 19"/>
                <a:gd name="T7" fmla="*/ 149 h 149"/>
                <a:gd name="T8" fmla="*/ 2 w 19"/>
                <a:gd name="T9" fmla="*/ 149 h 149"/>
              </a:gdLst>
              <a:ahLst/>
              <a:cxnLst>
                <a:cxn ang="0">
                  <a:pos x="T0" y="T1"/>
                </a:cxn>
                <a:cxn ang="0">
                  <a:pos x="T2" y="T3"/>
                </a:cxn>
                <a:cxn ang="0">
                  <a:pos x="T4" y="T5"/>
                </a:cxn>
                <a:cxn ang="0">
                  <a:pos x="T6" y="T7"/>
                </a:cxn>
                <a:cxn ang="0">
                  <a:pos x="T8" y="T9"/>
                </a:cxn>
              </a:cxnLst>
              <a:rect l="0" t="0" r="r" b="b"/>
              <a:pathLst>
                <a:path w="19" h="149">
                  <a:moveTo>
                    <a:pt x="2" y="149"/>
                  </a:moveTo>
                  <a:lnTo>
                    <a:pt x="0" y="0"/>
                  </a:lnTo>
                  <a:lnTo>
                    <a:pt x="17" y="0"/>
                  </a:lnTo>
                  <a:lnTo>
                    <a:pt x="19" y="149"/>
                  </a:lnTo>
                  <a:lnTo>
                    <a:pt x="2" y="149"/>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noEditPoints="1"/>
            </p:cNvSpPr>
            <p:nvPr/>
          </p:nvSpPr>
          <p:spPr bwMode="auto">
            <a:xfrm>
              <a:off x="3888" y="2610"/>
              <a:ext cx="275" cy="937"/>
            </a:xfrm>
            <a:custGeom>
              <a:avLst/>
              <a:gdLst>
                <a:gd name="T0" fmla="*/ 212 w 275"/>
                <a:gd name="T1" fmla="*/ 900 h 937"/>
                <a:gd name="T2" fmla="*/ 184 w 275"/>
                <a:gd name="T3" fmla="*/ 915 h 937"/>
                <a:gd name="T4" fmla="*/ 176 w 275"/>
                <a:gd name="T5" fmla="*/ 878 h 937"/>
                <a:gd name="T6" fmla="*/ 184 w 275"/>
                <a:gd name="T7" fmla="*/ 915 h 937"/>
                <a:gd name="T8" fmla="*/ 129 w 275"/>
                <a:gd name="T9" fmla="*/ 868 h 937"/>
                <a:gd name="T10" fmla="*/ 158 w 275"/>
                <a:gd name="T11" fmla="*/ 862 h 937"/>
                <a:gd name="T12" fmla="*/ 99 w 275"/>
                <a:gd name="T13" fmla="*/ 831 h 937"/>
                <a:gd name="T14" fmla="*/ 114 w 275"/>
                <a:gd name="T15" fmla="*/ 811 h 937"/>
                <a:gd name="T16" fmla="*/ 83 w 275"/>
                <a:gd name="T17" fmla="*/ 805 h 937"/>
                <a:gd name="T18" fmla="*/ 87 w 275"/>
                <a:gd name="T19" fmla="*/ 765 h 937"/>
                <a:gd name="T20" fmla="*/ 83 w 275"/>
                <a:gd name="T21" fmla="*/ 805 h 937"/>
                <a:gd name="T22" fmla="*/ 65 w 275"/>
                <a:gd name="T23" fmla="*/ 717 h 937"/>
                <a:gd name="T24" fmla="*/ 37 w 275"/>
                <a:gd name="T25" fmla="*/ 704 h 937"/>
                <a:gd name="T26" fmla="*/ 48 w 275"/>
                <a:gd name="T27" fmla="*/ 667 h 937"/>
                <a:gd name="T28" fmla="*/ 37 w 275"/>
                <a:gd name="T29" fmla="*/ 704 h 937"/>
                <a:gd name="T30" fmla="*/ 15 w 275"/>
                <a:gd name="T31" fmla="*/ 621 h 937"/>
                <a:gd name="T32" fmla="*/ 41 w 275"/>
                <a:gd name="T33" fmla="*/ 640 h 937"/>
                <a:gd name="T34" fmla="*/ 6 w 275"/>
                <a:gd name="T35" fmla="*/ 564 h 937"/>
                <a:gd name="T36" fmla="*/ 10 w 275"/>
                <a:gd name="T37" fmla="*/ 593 h 937"/>
                <a:gd name="T38" fmla="*/ 1 w 275"/>
                <a:gd name="T39" fmla="*/ 505 h 937"/>
                <a:gd name="T40" fmla="*/ 25 w 275"/>
                <a:gd name="T41" fmla="*/ 532 h 937"/>
                <a:gd name="T42" fmla="*/ 0 w 275"/>
                <a:gd name="T43" fmla="*/ 466 h 937"/>
                <a:gd name="T44" fmla="*/ 22 w 275"/>
                <a:gd name="T45" fmla="*/ 465 h 937"/>
                <a:gd name="T46" fmla="*/ 3 w 275"/>
                <a:gd name="T47" fmla="*/ 417 h 937"/>
                <a:gd name="T48" fmla="*/ 24 w 275"/>
                <a:gd name="T49" fmla="*/ 421 h 937"/>
                <a:gd name="T50" fmla="*/ 14 w 275"/>
                <a:gd name="T51" fmla="*/ 333 h 937"/>
                <a:gd name="T52" fmla="*/ 35 w 275"/>
                <a:gd name="T53" fmla="*/ 339 h 937"/>
                <a:gd name="T54" fmla="*/ 20 w 275"/>
                <a:gd name="T55" fmla="*/ 303 h 937"/>
                <a:gd name="T56" fmla="*/ 47 w 275"/>
                <a:gd name="T57" fmla="*/ 285 h 937"/>
                <a:gd name="T58" fmla="*/ 20 w 275"/>
                <a:gd name="T59" fmla="*/ 303 h 937"/>
                <a:gd name="T60" fmla="*/ 46 w 275"/>
                <a:gd name="T61" fmla="*/ 221 h 937"/>
                <a:gd name="T62" fmla="*/ 55 w 275"/>
                <a:gd name="T63" fmla="*/ 260 h 937"/>
                <a:gd name="T64" fmla="*/ 67 w 275"/>
                <a:gd name="T65" fmla="*/ 171 h 937"/>
                <a:gd name="T66" fmla="*/ 56 w 275"/>
                <a:gd name="T67" fmla="*/ 196 h 937"/>
                <a:gd name="T68" fmla="*/ 94 w 275"/>
                <a:gd name="T69" fmla="*/ 124 h 937"/>
                <a:gd name="T70" fmla="*/ 97 w 275"/>
                <a:gd name="T71" fmla="*/ 164 h 937"/>
                <a:gd name="T72" fmla="*/ 120 w 275"/>
                <a:gd name="T73" fmla="*/ 90 h 937"/>
                <a:gd name="T74" fmla="*/ 134 w 275"/>
                <a:gd name="T75" fmla="*/ 110 h 937"/>
                <a:gd name="T76" fmla="*/ 143 w 275"/>
                <a:gd name="T77" fmla="*/ 65 h 937"/>
                <a:gd name="T78" fmla="*/ 172 w 275"/>
                <a:gd name="T79" fmla="*/ 73 h 937"/>
                <a:gd name="T80" fmla="*/ 143 w 275"/>
                <a:gd name="T81" fmla="*/ 65 h 937"/>
                <a:gd name="T82" fmla="*/ 209 w 275"/>
                <a:gd name="T83" fmla="*/ 48 h 937"/>
                <a:gd name="T84" fmla="*/ 222 w 275"/>
                <a:gd name="T85" fmla="*/ 12 h 937"/>
                <a:gd name="T86" fmla="*/ 248 w 275"/>
                <a:gd name="T87" fmla="*/ 33 h 937"/>
                <a:gd name="T88" fmla="*/ 222 w 275"/>
                <a:gd name="T89" fmla="*/ 12 h 937"/>
                <a:gd name="T90" fmla="*/ 275 w 275"/>
                <a:gd name="T91" fmla="*/ 28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5" h="937">
                  <a:moveTo>
                    <a:pt x="225" y="937"/>
                  </a:moveTo>
                  <a:lnTo>
                    <a:pt x="205" y="928"/>
                  </a:lnTo>
                  <a:lnTo>
                    <a:pt x="212" y="900"/>
                  </a:lnTo>
                  <a:lnTo>
                    <a:pt x="232" y="910"/>
                  </a:lnTo>
                  <a:lnTo>
                    <a:pt x="225" y="937"/>
                  </a:lnTo>
                  <a:close/>
                  <a:moveTo>
                    <a:pt x="184" y="915"/>
                  </a:moveTo>
                  <a:lnTo>
                    <a:pt x="171" y="907"/>
                  </a:lnTo>
                  <a:lnTo>
                    <a:pt x="164" y="902"/>
                  </a:lnTo>
                  <a:lnTo>
                    <a:pt x="176" y="878"/>
                  </a:lnTo>
                  <a:lnTo>
                    <a:pt x="180" y="881"/>
                  </a:lnTo>
                  <a:lnTo>
                    <a:pt x="194" y="890"/>
                  </a:lnTo>
                  <a:lnTo>
                    <a:pt x="184" y="915"/>
                  </a:lnTo>
                  <a:close/>
                  <a:moveTo>
                    <a:pt x="146" y="887"/>
                  </a:moveTo>
                  <a:lnTo>
                    <a:pt x="145" y="885"/>
                  </a:lnTo>
                  <a:lnTo>
                    <a:pt x="129" y="868"/>
                  </a:lnTo>
                  <a:lnTo>
                    <a:pt x="142" y="846"/>
                  </a:lnTo>
                  <a:lnTo>
                    <a:pt x="156" y="861"/>
                  </a:lnTo>
                  <a:lnTo>
                    <a:pt x="158" y="862"/>
                  </a:lnTo>
                  <a:lnTo>
                    <a:pt x="146" y="887"/>
                  </a:lnTo>
                  <a:close/>
                  <a:moveTo>
                    <a:pt x="112" y="848"/>
                  </a:moveTo>
                  <a:lnTo>
                    <a:pt x="99" y="831"/>
                  </a:lnTo>
                  <a:lnTo>
                    <a:pt x="96" y="827"/>
                  </a:lnTo>
                  <a:lnTo>
                    <a:pt x="113" y="809"/>
                  </a:lnTo>
                  <a:lnTo>
                    <a:pt x="114" y="811"/>
                  </a:lnTo>
                  <a:lnTo>
                    <a:pt x="127" y="828"/>
                  </a:lnTo>
                  <a:lnTo>
                    <a:pt x="112" y="848"/>
                  </a:lnTo>
                  <a:close/>
                  <a:moveTo>
                    <a:pt x="83" y="805"/>
                  </a:moveTo>
                  <a:lnTo>
                    <a:pt x="79" y="799"/>
                  </a:lnTo>
                  <a:lnTo>
                    <a:pt x="70" y="781"/>
                  </a:lnTo>
                  <a:lnTo>
                    <a:pt x="87" y="765"/>
                  </a:lnTo>
                  <a:lnTo>
                    <a:pt x="95" y="781"/>
                  </a:lnTo>
                  <a:lnTo>
                    <a:pt x="99" y="787"/>
                  </a:lnTo>
                  <a:lnTo>
                    <a:pt x="83" y="805"/>
                  </a:lnTo>
                  <a:close/>
                  <a:moveTo>
                    <a:pt x="57" y="756"/>
                  </a:moveTo>
                  <a:lnTo>
                    <a:pt x="47" y="731"/>
                  </a:lnTo>
                  <a:lnTo>
                    <a:pt x="65" y="717"/>
                  </a:lnTo>
                  <a:lnTo>
                    <a:pt x="76" y="742"/>
                  </a:lnTo>
                  <a:lnTo>
                    <a:pt x="57" y="756"/>
                  </a:lnTo>
                  <a:close/>
                  <a:moveTo>
                    <a:pt x="37" y="704"/>
                  </a:moveTo>
                  <a:lnTo>
                    <a:pt x="31" y="688"/>
                  </a:lnTo>
                  <a:lnTo>
                    <a:pt x="29" y="677"/>
                  </a:lnTo>
                  <a:lnTo>
                    <a:pt x="48" y="667"/>
                  </a:lnTo>
                  <a:lnTo>
                    <a:pt x="51" y="676"/>
                  </a:lnTo>
                  <a:lnTo>
                    <a:pt x="56" y="692"/>
                  </a:lnTo>
                  <a:lnTo>
                    <a:pt x="37" y="704"/>
                  </a:lnTo>
                  <a:close/>
                  <a:moveTo>
                    <a:pt x="21" y="650"/>
                  </a:moveTo>
                  <a:lnTo>
                    <a:pt x="20" y="646"/>
                  </a:lnTo>
                  <a:lnTo>
                    <a:pt x="15" y="621"/>
                  </a:lnTo>
                  <a:lnTo>
                    <a:pt x="36" y="614"/>
                  </a:lnTo>
                  <a:lnTo>
                    <a:pt x="40" y="637"/>
                  </a:lnTo>
                  <a:lnTo>
                    <a:pt x="41" y="640"/>
                  </a:lnTo>
                  <a:lnTo>
                    <a:pt x="21" y="650"/>
                  </a:lnTo>
                  <a:close/>
                  <a:moveTo>
                    <a:pt x="10" y="593"/>
                  </a:moveTo>
                  <a:lnTo>
                    <a:pt x="6" y="564"/>
                  </a:lnTo>
                  <a:lnTo>
                    <a:pt x="27" y="559"/>
                  </a:lnTo>
                  <a:lnTo>
                    <a:pt x="31" y="587"/>
                  </a:lnTo>
                  <a:lnTo>
                    <a:pt x="10" y="593"/>
                  </a:lnTo>
                  <a:close/>
                  <a:moveTo>
                    <a:pt x="3" y="535"/>
                  </a:moveTo>
                  <a:lnTo>
                    <a:pt x="2" y="513"/>
                  </a:lnTo>
                  <a:lnTo>
                    <a:pt x="1" y="505"/>
                  </a:lnTo>
                  <a:lnTo>
                    <a:pt x="23" y="504"/>
                  </a:lnTo>
                  <a:lnTo>
                    <a:pt x="23" y="509"/>
                  </a:lnTo>
                  <a:lnTo>
                    <a:pt x="25" y="532"/>
                  </a:lnTo>
                  <a:lnTo>
                    <a:pt x="3" y="535"/>
                  </a:lnTo>
                  <a:close/>
                  <a:moveTo>
                    <a:pt x="1" y="477"/>
                  </a:moveTo>
                  <a:lnTo>
                    <a:pt x="0" y="466"/>
                  </a:lnTo>
                  <a:lnTo>
                    <a:pt x="1" y="447"/>
                  </a:lnTo>
                  <a:lnTo>
                    <a:pt x="22" y="449"/>
                  </a:lnTo>
                  <a:lnTo>
                    <a:pt x="22" y="465"/>
                  </a:lnTo>
                  <a:lnTo>
                    <a:pt x="22" y="476"/>
                  </a:lnTo>
                  <a:lnTo>
                    <a:pt x="1" y="477"/>
                  </a:lnTo>
                  <a:close/>
                  <a:moveTo>
                    <a:pt x="3" y="417"/>
                  </a:moveTo>
                  <a:lnTo>
                    <a:pt x="6" y="389"/>
                  </a:lnTo>
                  <a:lnTo>
                    <a:pt x="27" y="393"/>
                  </a:lnTo>
                  <a:lnTo>
                    <a:pt x="24" y="421"/>
                  </a:lnTo>
                  <a:lnTo>
                    <a:pt x="3" y="417"/>
                  </a:lnTo>
                  <a:close/>
                  <a:moveTo>
                    <a:pt x="9" y="359"/>
                  </a:moveTo>
                  <a:lnTo>
                    <a:pt x="14" y="333"/>
                  </a:lnTo>
                  <a:lnTo>
                    <a:pt x="14" y="331"/>
                  </a:lnTo>
                  <a:lnTo>
                    <a:pt x="35" y="339"/>
                  </a:lnTo>
                  <a:lnTo>
                    <a:pt x="35" y="339"/>
                  </a:lnTo>
                  <a:lnTo>
                    <a:pt x="30" y="366"/>
                  </a:lnTo>
                  <a:lnTo>
                    <a:pt x="9" y="359"/>
                  </a:lnTo>
                  <a:close/>
                  <a:moveTo>
                    <a:pt x="20" y="303"/>
                  </a:moveTo>
                  <a:lnTo>
                    <a:pt x="22" y="296"/>
                  </a:lnTo>
                  <a:lnTo>
                    <a:pt x="27" y="275"/>
                  </a:lnTo>
                  <a:lnTo>
                    <a:pt x="47" y="285"/>
                  </a:lnTo>
                  <a:lnTo>
                    <a:pt x="42" y="304"/>
                  </a:lnTo>
                  <a:lnTo>
                    <a:pt x="40" y="311"/>
                  </a:lnTo>
                  <a:lnTo>
                    <a:pt x="20" y="303"/>
                  </a:lnTo>
                  <a:close/>
                  <a:moveTo>
                    <a:pt x="36" y="248"/>
                  </a:moveTo>
                  <a:lnTo>
                    <a:pt x="42" y="228"/>
                  </a:lnTo>
                  <a:lnTo>
                    <a:pt x="46" y="221"/>
                  </a:lnTo>
                  <a:lnTo>
                    <a:pt x="64" y="235"/>
                  </a:lnTo>
                  <a:lnTo>
                    <a:pt x="62" y="240"/>
                  </a:lnTo>
                  <a:lnTo>
                    <a:pt x="55" y="260"/>
                  </a:lnTo>
                  <a:lnTo>
                    <a:pt x="36" y="248"/>
                  </a:lnTo>
                  <a:close/>
                  <a:moveTo>
                    <a:pt x="56" y="196"/>
                  </a:moveTo>
                  <a:lnTo>
                    <a:pt x="67" y="171"/>
                  </a:lnTo>
                  <a:lnTo>
                    <a:pt x="85" y="186"/>
                  </a:lnTo>
                  <a:lnTo>
                    <a:pt x="74" y="211"/>
                  </a:lnTo>
                  <a:lnTo>
                    <a:pt x="56" y="196"/>
                  </a:lnTo>
                  <a:close/>
                  <a:moveTo>
                    <a:pt x="80" y="147"/>
                  </a:moveTo>
                  <a:lnTo>
                    <a:pt x="85" y="139"/>
                  </a:lnTo>
                  <a:lnTo>
                    <a:pt x="94" y="124"/>
                  </a:lnTo>
                  <a:lnTo>
                    <a:pt x="110" y="143"/>
                  </a:lnTo>
                  <a:lnTo>
                    <a:pt x="102" y="156"/>
                  </a:lnTo>
                  <a:lnTo>
                    <a:pt x="97" y="164"/>
                  </a:lnTo>
                  <a:lnTo>
                    <a:pt x="80" y="147"/>
                  </a:lnTo>
                  <a:close/>
                  <a:moveTo>
                    <a:pt x="109" y="103"/>
                  </a:moveTo>
                  <a:lnTo>
                    <a:pt x="120" y="90"/>
                  </a:lnTo>
                  <a:lnTo>
                    <a:pt x="126" y="83"/>
                  </a:lnTo>
                  <a:lnTo>
                    <a:pt x="139" y="105"/>
                  </a:lnTo>
                  <a:lnTo>
                    <a:pt x="134" y="110"/>
                  </a:lnTo>
                  <a:lnTo>
                    <a:pt x="124" y="124"/>
                  </a:lnTo>
                  <a:lnTo>
                    <a:pt x="109" y="103"/>
                  </a:lnTo>
                  <a:close/>
                  <a:moveTo>
                    <a:pt x="143" y="65"/>
                  </a:moveTo>
                  <a:lnTo>
                    <a:pt x="159" y="50"/>
                  </a:lnTo>
                  <a:lnTo>
                    <a:pt x="162" y="48"/>
                  </a:lnTo>
                  <a:lnTo>
                    <a:pt x="172" y="73"/>
                  </a:lnTo>
                  <a:lnTo>
                    <a:pt x="171" y="74"/>
                  </a:lnTo>
                  <a:lnTo>
                    <a:pt x="155" y="88"/>
                  </a:lnTo>
                  <a:lnTo>
                    <a:pt x="143" y="65"/>
                  </a:lnTo>
                  <a:close/>
                  <a:moveTo>
                    <a:pt x="181" y="33"/>
                  </a:moveTo>
                  <a:lnTo>
                    <a:pt x="201" y="22"/>
                  </a:lnTo>
                  <a:lnTo>
                    <a:pt x="209" y="48"/>
                  </a:lnTo>
                  <a:lnTo>
                    <a:pt x="190" y="60"/>
                  </a:lnTo>
                  <a:lnTo>
                    <a:pt x="181" y="33"/>
                  </a:lnTo>
                  <a:close/>
                  <a:moveTo>
                    <a:pt x="222" y="12"/>
                  </a:moveTo>
                  <a:lnTo>
                    <a:pt x="225" y="11"/>
                  </a:lnTo>
                  <a:lnTo>
                    <a:pt x="244" y="6"/>
                  </a:lnTo>
                  <a:lnTo>
                    <a:pt x="248" y="33"/>
                  </a:lnTo>
                  <a:lnTo>
                    <a:pt x="232" y="38"/>
                  </a:lnTo>
                  <a:lnTo>
                    <a:pt x="228" y="39"/>
                  </a:lnTo>
                  <a:lnTo>
                    <a:pt x="222" y="12"/>
                  </a:lnTo>
                  <a:close/>
                  <a:moveTo>
                    <a:pt x="266" y="1"/>
                  </a:moveTo>
                  <a:lnTo>
                    <a:pt x="272" y="0"/>
                  </a:lnTo>
                  <a:lnTo>
                    <a:pt x="275" y="28"/>
                  </a:lnTo>
                  <a:lnTo>
                    <a:pt x="268" y="29"/>
                  </a:lnTo>
                  <a:lnTo>
                    <a:pt x="266" y="1"/>
                  </a:lnTo>
                  <a:close/>
                </a:path>
              </a:pathLst>
            </a:cu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noEditPoints="1"/>
            </p:cNvSpPr>
            <p:nvPr/>
          </p:nvSpPr>
          <p:spPr bwMode="auto">
            <a:xfrm>
              <a:off x="3201" y="2569"/>
              <a:ext cx="339" cy="1034"/>
            </a:xfrm>
            <a:custGeom>
              <a:avLst/>
              <a:gdLst>
                <a:gd name="T0" fmla="*/ 24 w 339"/>
                <a:gd name="T1" fmla="*/ 30 h 1034"/>
                <a:gd name="T2" fmla="*/ 44 w 339"/>
                <a:gd name="T3" fmla="*/ 0 h 1034"/>
                <a:gd name="T4" fmla="*/ 64 w 339"/>
                <a:gd name="T5" fmla="*/ 30 h 1034"/>
                <a:gd name="T6" fmla="*/ 44 w 339"/>
                <a:gd name="T7" fmla="*/ 0 h 1034"/>
                <a:gd name="T8" fmla="*/ 109 w 339"/>
                <a:gd name="T9" fmla="*/ 13 h 1034"/>
                <a:gd name="T10" fmla="*/ 85 w 339"/>
                <a:gd name="T11" fmla="*/ 33 h 1034"/>
                <a:gd name="T12" fmla="*/ 144 w 339"/>
                <a:gd name="T13" fmla="*/ 29 h 1034"/>
                <a:gd name="T14" fmla="*/ 136 w 339"/>
                <a:gd name="T15" fmla="*/ 56 h 1034"/>
                <a:gd name="T16" fmla="*/ 170 w 339"/>
                <a:gd name="T17" fmla="*/ 48 h 1034"/>
                <a:gd name="T18" fmla="*/ 176 w 339"/>
                <a:gd name="T19" fmla="*/ 89 h 1034"/>
                <a:gd name="T20" fmla="*/ 170 w 339"/>
                <a:gd name="T21" fmla="*/ 48 h 1034"/>
                <a:gd name="T22" fmla="*/ 222 w 339"/>
                <a:gd name="T23" fmla="*/ 104 h 1034"/>
                <a:gd name="T24" fmla="*/ 192 w 339"/>
                <a:gd name="T25" fmla="*/ 106 h 1034"/>
                <a:gd name="T26" fmla="*/ 241 w 339"/>
                <a:gd name="T27" fmla="*/ 130 h 1034"/>
                <a:gd name="T28" fmla="*/ 226 w 339"/>
                <a:gd name="T29" fmla="*/ 150 h 1034"/>
                <a:gd name="T30" fmla="*/ 264 w 339"/>
                <a:gd name="T31" fmla="*/ 172 h 1034"/>
                <a:gd name="T32" fmla="*/ 246 w 339"/>
                <a:gd name="T33" fmla="*/ 187 h 1034"/>
                <a:gd name="T34" fmla="*/ 295 w 339"/>
                <a:gd name="T35" fmla="*/ 244 h 1034"/>
                <a:gd name="T36" fmla="*/ 277 w 339"/>
                <a:gd name="T37" fmla="*/ 257 h 1034"/>
                <a:gd name="T38" fmla="*/ 305 w 339"/>
                <a:gd name="T39" fmla="*/ 275 h 1034"/>
                <a:gd name="T40" fmla="*/ 293 w 339"/>
                <a:gd name="T41" fmla="*/ 311 h 1034"/>
                <a:gd name="T42" fmla="*/ 305 w 339"/>
                <a:gd name="T43" fmla="*/ 275 h 1034"/>
                <a:gd name="T44" fmla="*/ 325 w 339"/>
                <a:gd name="T45" fmla="*/ 359 h 1034"/>
                <a:gd name="T46" fmla="*/ 299 w 339"/>
                <a:gd name="T47" fmla="*/ 339 h 1034"/>
                <a:gd name="T48" fmla="*/ 333 w 339"/>
                <a:gd name="T49" fmla="*/ 416 h 1034"/>
                <a:gd name="T50" fmla="*/ 330 w 339"/>
                <a:gd name="T51" fmla="*/ 388 h 1034"/>
                <a:gd name="T52" fmla="*/ 317 w 339"/>
                <a:gd name="T53" fmla="*/ 476 h 1034"/>
                <a:gd name="T54" fmla="*/ 339 w 339"/>
                <a:gd name="T55" fmla="*/ 503 h 1034"/>
                <a:gd name="T56" fmla="*/ 318 w 339"/>
                <a:gd name="T57" fmla="*/ 503 h 1034"/>
                <a:gd name="T58" fmla="*/ 337 w 339"/>
                <a:gd name="T59" fmla="*/ 590 h 1034"/>
                <a:gd name="T60" fmla="*/ 338 w 339"/>
                <a:gd name="T61" fmla="*/ 562 h 1034"/>
                <a:gd name="T62" fmla="*/ 330 w 339"/>
                <a:gd name="T63" fmla="*/ 649 h 1034"/>
                <a:gd name="T64" fmla="*/ 312 w 339"/>
                <a:gd name="T65" fmla="*/ 615 h 1034"/>
                <a:gd name="T66" fmla="*/ 323 w 339"/>
                <a:gd name="T67" fmla="*/ 688 h 1034"/>
                <a:gd name="T68" fmla="*/ 302 w 339"/>
                <a:gd name="T69" fmla="*/ 682 h 1034"/>
                <a:gd name="T70" fmla="*/ 313 w 339"/>
                <a:gd name="T71" fmla="*/ 733 h 1034"/>
                <a:gd name="T72" fmla="*/ 285 w 339"/>
                <a:gd name="T73" fmla="*/ 750 h 1034"/>
                <a:gd name="T74" fmla="*/ 313 w 339"/>
                <a:gd name="T75" fmla="*/ 733 h 1034"/>
                <a:gd name="T76" fmla="*/ 268 w 339"/>
                <a:gd name="T77" fmla="*/ 801 h 1034"/>
                <a:gd name="T78" fmla="*/ 276 w 339"/>
                <a:gd name="T79" fmla="*/ 839 h 1034"/>
                <a:gd name="T80" fmla="*/ 247 w 339"/>
                <a:gd name="T81" fmla="*/ 847 h 1034"/>
                <a:gd name="T82" fmla="*/ 276 w 339"/>
                <a:gd name="T83" fmla="*/ 839 h 1034"/>
                <a:gd name="T84" fmla="*/ 237 w 339"/>
                <a:gd name="T85" fmla="*/ 910 h 1034"/>
                <a:gd name="T86" fmla="*/ 234 w 339"/>
                <a:gd name="T87" fmla="*/ 870 h 1034"/>
                <a:gd name="T88" fmla="*/ 207 w 339"/>
                <a:gd name="T89" fmla="*/ 951 h 1034"/>
                <a:gd name="T90" fmla="*/ 222 w 339"/>
                <a:gd name="T91" fmla="*/ 932 h 1034"/>
                <a:gd name="T92" fmla="*/ 170 w 339"/>
                <a:gd name="T93" fmla="*/ 987 h 1034"/>
                <a:gd name="T94" fmla="*/ 176 w 339"/>
                <a:gd name="T95" fmla="*/ 947 h 1034"/>
                <a:gd name="T96" fmla="*/ 152 w 339"/>
                <a:gd name="T97" fmla="*/ 1001 h 1034"/>
                <a:gd name="T98" fmla="*/ 141 w 339"/>
                <a:gd name="T99" fmla="*/ 976 h 1034"/>
                <a:gd name="T100" fmla="*/ 110 w 339"/>
                <a:gd name="T101" fmla="*/ 1023 h 1034"/>
                <a:gd name="T102" fmla="*/ 85 w 339"/>
                <a:gd name="T103" fmla="*/ 1002 h 1034"/>
                <a:gd name="T104" fmla="*/ 110 w 339"/>
                <a:gd name="T105" fmla="*/ 1023 h 1034"/>
                <a:gd name="T106" fmla="*/ 62 w 339"/>
                <a:gd name="T107" fmla="*/ 1006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9" h="1034">
                  <a:moveTo>
                    <a:pt x="0" y="6"/>
                  </a:moveTo>
                  <a:lnTo>
                    <a:pt x="21" y="2"/>
                  </a:lnTo>
                  <a:lnTo>
                    <a:pt x="24" y="30"/>
                  </a:lnTo>
                  <a:lnTo>
                    <a:pt x="3" y="35"/>
                  </a:lnTo>
                  <a:lnTo>
                    <a:pt x="0" y="6"/>
                  </a:lnTo>
                  <a:close/>
                  <a:moveTo>
                    <a:pt x="44" y="0"/>
                  </a:moveTo>
                  <a:lnTo>
                    <a:pt x="59" y="0"/>
                  </a:lnTo>
                  <a:lnTo>
                    <a:pt x="66" y="1"/>
                  </a:lnTo>
                  <a:lnTo>
                    <a:pt x="64" y="30"/>
                  </a:lnTo>
                  <a:lnTo>
                    <a:pt x="59" y="29"/>
                  </a:lnTo>
                  <a:lnTo>
                    <a:pt x="44" y="29"/>
                  </a:lnTo>
                  <a:lnTo>
                    <a:pt x="44" y="0"/>
                  </a:lnTo>
                  <a:close/>
                  <a:moveTo>
                    <a:pt x="87" y="5"/>
                  </a:moveTo>
                  <a:lnTo>
                    <a:pt x="88" y="5"/>
                  </a:lnTo>
                  <a:lnTo>
                    <a:pt x="109" y="13"/>
                  </a:lnTo>
                  <a:lnTo>
                    <a:pt x="104" y="40"/>
                  </a:lnTo>
                  <a:lnTo>
                    <a:pt x="85" y="33"/>
                  </a:lnTo>
                  <a:lnTo>
                    <a:pt x="85" y="33"/>
                  </a:lnTo>
                  <a:lnTo>
                    <a:pt x="87" y="5"/>
                  </a:lnTo>
                  <a:close/>
                  <a:moveTo>
                    <a:pt x="131" y="22"/>
                  </a:moveTo>
                  <a:lnTo>
                    <a:pt x="144" y="29"/>
                  </a:lnTo>
                  <a:lnTo>
                    <a:pt x="151" y="35"/>
                  </a:lnTo>
                  <a:lnTo>
                    <a:pt x="141" y="60"/>
                  </a:lnTo>
                  <a:lnTo>
                    <a:pt x="136" y="56"/>
                  </a:lnTo>
                  <a:lnTo>
                    <a:pt x="123" y="49"/>
                  </a:lnTo>
                  <a:lnTo>
                    <a:pt x="131" y="22"/>
                  </a:lnTo>
                  <a:close/>
                  <a:moveTo>
                    <a:pt x="170" y="48"/>
                  </a:moveTo>
                  <a:lnTo>
                    <a:pt x="170" y="48"/>
                  </a:lnTo>
                  <a:lnTo>
                    <a:pt x="188" y="65"/>
                  </a:lnTo>
                  <a:lnTo>
                    <a:pt x="176" y="89"/>
                  </a:lnTo>
                  <a:lnTo>
                    <a:pt x="160" y="74"/>
                  </a:lnTo>
                  <a:lnTo>
                    <a:pt x="160" y="73"/>
                  </a:lnTo>
                  <a:lnTo>
                    <a:pt x="170" y="48"/>
                  </a:lnTo>
                  <a:close/>
                  <a:moveTo>
                    <a:pt x="206" y="84"/>
                  </a:moveTo>
                  <a:lnTo>
                    <a:pt x="219" y="99"/>
                  </a:lnTo>
                  <a:lnTo>
                    <a:pt x="222" y="104"/>
                  </a:lnTo>
                  <a:lnTo>
                    <a:pt x="207" y="124"/>
                  </a:lnTo>
                  <a:lnTo>
                    <a:pt x="205" y="121"/>
                  </a:lnTo>
                  <a:lnTo>
                    <a:pt x="192" y="106"/>
                  </a:lnTo>
                  <a:lnTo>
                    <a:pt x="206" y="84"/>
                  </a:lnTo>
                  <a:close/>
                  <a:moveTo>
                    <a:pt x="237" y="125"/>
                  </a:moveTo>
                  <a:lnTo>
                    <a:pt x="241" y="130"/>
                  </a:lnTo>
                  <a:lnTo>
                    <a:pt x="251" y="148"/>
                  </a:lnTo>
                  <a:lnTo>
                    <a:pt x="234" y="166"/>
                  </a:lnTo>
                  <a:lnTo>
                    <a:pt x="226" y="150"/>
                  </a:lnTo>
                  <a:lnTo>
                    <a:pt x="222" y="144"/>
                  </a:lnTo>
                  <a:lnTo>
                    <a:pt x="237" y="125"/>
                  </a:lnTo>
                  <a:close/>
                  <a:moveTo>
                    <a:pt x="264" y="172"/>
                  </a:moveTo>
                  <a:lnTo>
                    <a:pt x="276" y="196"/>
                  </a:lnTo>
                  <a:lnTo>
                    <a:pt x="258" y="211"/>
                  </a:lnTo>
                  <a:lnTo>
                    <a:pt x="246" y="187"/>
                  </a:lnTo>
                  <a:lnTo>
                    <a:pt x="264" y="172"/>
                  </a:lnTo>
                  <a:close/>
                  <a:moveTo>
                    <a:pt x="287" y="222"/>
                  </a:moveTo>
                  <a:lnTo>
                    <a:pt x="295" y="244"/>
                  </a:lnTo>
                  <a:lnTo>
                    <a:pt x="297" y="249"/>
                  </a:lnTo>
                  <a:lnTo>
                    <a:pt x="277" y="260"/>
                  </a:lnTo>
                  <a:lnTo>
                    <a:pt x="277" y="257"/>
                  </a:lnTo>
                  <a:lnTo>
                    <a:pt x="268" y="235"/>
                  </a:lnTo>
                  <a:lnTo>
                    <a:pt x="287" y="222"/>
                  </a:lnTo>
                  <a:close/>
                  <a:moveTo>
                    <a:pt x="305" y="275"/>
                  </a:moveTo>
                  <a:lnTo>
                    <a:pt x="309" y="288"/>
                  </a:lnTo>
                  <a:lnTo>
                    <a:pt x="313" y="303"/>
                  </a:lnTo>
                  <a:lnTo>
                    <a:pt x="293" y="311"/>
                  </a:lnTo>
                  <a:lnTo>
                    <a:pt x="290" y="299"/>
                  </a:lnTo>
                  <a:lnTo>
                    <a:pt x="286" y="286"/>
                  </a:lnTo>
                  <a:lnTo>
                    <a:pt x="305" y="275"/>
                  </a:lnTo>
                  <a:close/>
                  <a:moveTo>
                    <a:pt x="320" y="330"/>
                  </a:moveTo>
                  <a:lnTo>
                    <a:pt x="321" y="335"/>
                  </a:lnTo>
                  <a:lnTo>
                    <a:pt x="325" y="359"/>
                  </a:lnTo>
                  <a:lnTo>
                    <a:pt x="304" y="365"/>
                  </a:lnTo>
                  <a:lnTo>
                    <a:pt x="300" y="344"/>
                  </a:lnTo>
                  <a:lnTo>
                    <a:pt x="299" y="339"/>
                  </a:lnTo>
                  <a:lnTo>
                    <a:pt x="320" y="330"/>
                  </a:lnTo>
                  <a:close/>
                  <a:moveTo>
                    <a:pt x="330" y="388"/>
                  </a:moveTo>
                  <a:lnTo>
                    <a:pt x="333" y="416"/>
                  </a:lnTo>
                  <a:lnTo>
                    <a:pt x="312" y="421"/>
                  </a:lnTo>
                  <a:lnTo>
                    <a:pt x="309" y="392"/>
                  </a:lnTo>
                  <a:lnTo>
                    <a:pt x="330" y="388"/>
                  </a:lnTo>
                  <a:close/>
                  <a:moveTo>
                    <a:pt x="336" y="445"/>
                  </a:moveTo>
                  <a:lnTo>
                    <a:pt x="338" y="474"/>
                  </a:lnTo>
                  <a:lnTo>
                    <a:pt x="317" y="476"/>
                  </a:lnTo>
                  <a:lnTo>
                    <a:pt x="315" y="448"/>
                  </a:lnTo>
                  <a:lnTo>
                    <a:pt x="336" y="445"/>
                  </a:lnTo>
                  <a:close/>
                  <a:moveTo>
                    <a:pt x="339" y="503"/>
                  </a:moveTo>
                  <a:lnTo>
                    <a:pt x="339" y="532"/>
                  </a:lnTo>
                  <a:lnTo>
                    <a:pt x="318" y="532"/>
                  </a:lnTo>
                  <a:lnTo>
                    <a:pt x="318" y="503"/>
                  </a:lnTo>
                  <a:lnTo>
                    <a:pt x="339" y="503"/>
                  </a:lnTo>
                  <a:close/>
                  <a:moveTo>
                    <a:pt x="338" y="562"/>
                  </a:moveTo>
                  <a:lnTo>
                    <a:pt x="337" y="590"/>
                  </a:lnTo>
                  <a:lnTo>
                    <a:pt x="316" y="588"/>
                  </a:lnTo>
                  <a:lnTo>
                    <a:pt x="317" y="560"/>
                  </a:lnTo>
                  <a:lnTo>
                    <a:pt x="338" y="562"/>
                  </a:lnTo>
                  <a:close/>
                  <a:moveTo>
                    <a:pt x="334" y="620"/>
                  </a:moveTo>
                  <a:lnTo>
                    <a:pt x="331" y="640"/>
                  </a:lnTo>
                  <a:lnTo>
                    <a:pt x="330" y="649"/>
                  </a:lnTo>
                  <a:lnTo>
                    <a:pt x="309" y="643"/>
                  </a:lnTo>
                  <a:lnTo>
                    <a:pt x="310" y="636"/>
                  </a:lnTo>
                  <a:lnTo>
                    <a:pt x="312" y="615"/>
                  </a:lnTo>
                  <a:lnTo>
                    <a:pt x="334" y="620"/>
                  </a:lnTo>
                  <a:close/>
                  <a:moveTo>
                    <a:pt x="325" y="677"/>
                  </a:moveTo>
                  <a:lnTo>
                    <a:pt x="323" y="688"/>
                  </a:lnTo>
                  <a:lnTo>
                    <a:pt x="319" y="705"/>
                  </a:lnTo>
                  <a:lnTo>
                    <a:pt x="299" y="697"/>
                  </a:lnTo>
                  <a:lnTo>
                    <a:pt x="302" y="682"/>
                  </a:lnTo>
                  <a:lnTo>
                    <a:pt x="304" y="670"/>
                  </a:lnTo>
                  <a:lnTo>
                    <a:pt x="325" y="677"/>
                  </a:lnTo>
                  <a:close/>
                  <a:moveTo>
                    <a:pt x="313" y="733"/>
                  </a:moveTo>
                  <a:lnTo>
                    <a:pt x="313" y="734"/>
                  </a:lnTo>
                  <a:lnTo>
                    <a:pt x="305" y="760"/>
                  </a:lnTo>
                  <a:lnTo>
                    <a:pt x="285" y="750"/>
                  </a:lnTo>
                  <a:lnTo>
                    <a:pt x="293" y="725"/>
                  </a:lnTo>
                  <a:lnTo>
                    <a:pt x="293" y="724"/>
                  </a:lnTo>
                  <a:lnTo>
                    <a:pt x="313" y="733"/>
                  </a:lnTo>
                  <a:close/>
                  <a:moveTo>
                    <a:pt x="296" y="788"/>
                  </a:moveTo>
                  <a:lnTo>
                    <a:pt x="287" y="813"/>
                  </a:lnTo>
                  <a:lnTo>
                    <a:pt x="268" y="801"/>
                  </a:lnTo>
                  <a:lnTo>
                    <a:pt x="277" y="775"/>
                  </a:lnTo>
                  <a:lnTo>
                    <a:pt x="296" y="788"/>
                  </a:lnTo>
                  <a:close/>
                  <a:moveTo>
                    <a:pt x="276" y="839"/>
                  </a:moveTo>
                  <a:lnTo>
                    <a:pt x="268" y="858"/>
                  </a:lnTo>
                  <a:lnTo>
                    <a:pt x="264" y="865"/>
                  </a:lnTo>
                  <a:lnTo>
                    <a:pt x="247" y="847"/>
                  </a:lnTo>
                  <a:lnTo>
                    <a:pt x="249" y="843"/>
                  </a:lnTo>
                  <a:lnTo>
                    <a:pt x="258" y="825"/>
                  </a:lnTo>
                  <a:lnTo>
                    <a:pt x="276" y="839"/>
                  </a:lnTo>
                  <a:close/>
                  <a:moveTo>
                    <a:pt x="251" y="887"/>
                  </a:moveTo>
                  <a:lnTo>
                    <a:pt x="248" y="894"/>
                  </a:lnTo>
                  <a:lnTo>
                    <a:pt x="237" y="910"/>
                  </a:lnTo>
                  <a:lnTo>
                    <a:pt x="221" y="891"/>
                  </a:lnTo>
                  <a:lnTo>
                    <a:pt x="231" y="877"/>
                  </a:lnTo>
                  <a:lnTo>
                    <a:pt x="234" y="870"/>
                  </a:lnTo>
                  <a:lnTo>
                    <a:pt x="251" y="887"/>
                  </a:lnTo>
                  <a:close/>
                  <a:moveTo>
                    <a:pt x="222" y="932"/>
                  </a:moveTo>
                  <a:lnTo>
                    <a:pt x="207" y="951"/>
                  </a:lnTo>
                  <a:lnTo>
                    <a:pt x="192" y="931"/>
                  </a:lnTo>
                  <a:lnTo>
                    <a:pt x="208" y="911"/>
                  </a:lnTo>
                  <a:lnTo>
                    <a:pt x="222" y="932"/>
                  </a:lnTo>
                  <a:close/>
                  <a:moveTo>
                    <a:pt x="189" y="970"/>
                  </a:moveTo>
                  <a:lnTo>
                    <a:pt x="178" y="980"/>
                  </a:lnTo>
                  <a:lnTo>
                    <a:pt x="170" y="987"/>
                  </a:lnTo>
                  <a:lnTo>
                    <a:pt x="160" y="962"/>
                  </a:lnTo>
                  <a:lnTo>
                    <a:pt x="166" y="957"/>
                  </a:lnTo>
                  <a:lnTo>
                    <a:pt x="176" y="947"/>
                  </a:lnTo>
                  <a:lnTo>
                    <a:pt x="189" y="970"/>
                  </a:lnTo>
                  <a:close/>
                  <a:moveTo>
                    <a:pt x="152" y="1001"/>
                  </a:moveTo>
                  <a:lnTo>
                    <a:pt x="152" y="1001"/>
                  </a:lnTo>
                  <a:lnTo>
                    <a:pt x="131" y="1013"/>
                  </a:lnTo>
                  <a:lnTo>
                    <a:pt x="123" y="987"/>
                  </a:lnTo>
                  <a:lnTo>
                    <a:pt x="141" y="976"/>
                  </a:lnTo>
                  <a:lnTo>
                    <a:pt x="141" y="976"/>
                  </a:lnTo>
                  <a:lnTo>
                    <a:pt x="152" y="1001"/>
                  </a:lnTo>
                  <a:close/>
                  <a:moveTo>
                    <a:pt x="110" y="1023"/>
                  </a:moveTo>
                  <a:lnTo>
                    <a:pt x="94" y="1029"/>
                  </a:lnTo>
                  <a:lnTo>
                    <a:pt x="88" y="1030"/>
                  </a:lnTo>
                  <a:lnTo>
                    <a:pt x="85" y="1002"/>
                  </a:lnTo>
                  <a:lnTo>
                    <a:pt x="88" y="1001"/>
                  </a:lnTo>
                  <a:lnTo>
                    <a:pt x="104" y="995"/>
                  </a:lnTo>
                  <a:lnTo>
                    <a:pt x="110" y="1023"/>
                  </a:lnTo>
                  <a:close/>
                  <a:moveTo>
                    <a:pt x="67" y="1034"/>
                  </a:moveTo>
                  <a:lnTo>
                    <a:pt x="65" y="1034"/>
                  </a:lnTo>
                  <a:lnTo>
                    <a:pt x="62" y="1006"/>
                  </a:lnTo>
                  <a:lnTo>
                    <a:pt x="64" y="1006"/>
                  </a:lnTo>
                  <a:lnTo>
                    <a:pt x="67" y="1034"/>
                  </a:lnTo>
                  <a:close/>
                </a:path>
              </a:pathLst>
            </a:cu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Oval 35"/>
            <p:cNvSpPr>
              <a:spLocks noChangeArrowheads="1"/>
            </p:cNvSpPr>
            <p:nvPr/>
          </p:nvSpPr>
          <p:spPr bwMode="auto">
            <a:xfrm>
              <a:off x="2829" y="2463"/>
              <a:ext cx="382" cy="217"/>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noEditPoints="1"/>
            </p:cNvSpPr>
            <p:nvPr/>
          </p:nvSpPr>
          <p:spPr bwMode="auto">
            <a:xfrm>
              <a:off x="2823" y="2454"/>
              <a:ext cx="395" cy="235"/>
            </a:xfrm>
            <a:custGeom>
              <a:avLst/>
              <a:gdLst>
                <a:gd name="T0" fmla="*/ 1 w 1489"/>
                <a:gd name="T1" fmla="*/ 325 h 656"/>
                <a:gd name="T2" fmla="*/ 6 w 1489"/>
                <a:gd name="T3" fmla="*/ 289 h 656"/>
                <a:gd name="T4" fmla="*/ 19 w 1489"/>
                <a:gd name="T5" fmla="*/ 255 h 656"/>
                <a:gd name="T6" fmla="*/ 39 w 1489"/>
                <a:gd name="T7" fmla="*/ 222 h 656"/>
                <a:gd name="T8" fmla="*/ 95 w 1489"/>
                <a:gd name="T9" fmla="*/ 166 h 656"/>
                <a:gd name="T10" fmla="*/ 225 w 1489"/>
                <a:gd name="T11" fmla="*/ 92 h 656"/>
                <a:gd name="T12" fmla="*/ 459 w 1489"/>
                <a:gd name="T13" fmla="*/ 25 h 656"/>
                <a:gd name="T14" fmla="*/ 743 w 1489"/>
                <a:gd name="T15" fmla="*/ 0 h 656"/>
                <a:gd name="T16" fmla="*/ 1028 w 1489"/>
                <a:gd name="T17" fmla="*/ 25 h 656"/>
                <a:gd name="T18" fmla="*/ 1261 w 1489"/>
                <a:gd name="T19" fmla="*/ 91 h 656"/>
                <a:gd name="T20" fmla="*/ 1391 w 1489"/>
                <a:gd name="T21" fmla="*/ 164 h 656"/>
                <a:gd name="T22" fmla="*/ 1450 w 1489"/>
                <a:gd name="T23" fmla="*/ 222 h 656"/>
                <a:gd name="T24" fmla="*/ 1470 w 1489"/>
                <a:gd name="T25" fmla="*/ 255 h 656"/>
                <a:gd name="T26" fmla="*/ 1483 w 1489"/>
                <a:gd name="T27" fmla="*/ 289 h 656"/>
                <a:gd name="T28" fmla="*/ 1488 w 1489"/>
                <a:gd name="T29" fmla="*/ 325 h 656"/>
                <a:gd name="T30" fmla="*/ 1484 w 1489"/>
                <a:gd name="T31" fmla="*/ 363 h 656"/>
                <a:gd name="T32" fmla="*/ 1472 w 1489"/>
                <a:gd name="T33" fmla="*/ 398 h 656"/>
                <a:gd name="T34" fmla="*/ 1453 w 1489"/>
                <a:gd name="T35" fmla="*/ 431 h 656"/>
                <a:gd name="T36" fmla="*/ 1425 w 1489"/>
                <a:gd name="T37" fmla="*/ 462 h 656"/>
                <a:gd name="T38" fmla="*/ 1355 w 1489"/>
                <a:gd name="T39" fmla="*/ 518 h 656"/>
                <a:gd name="T40" fmla="*/ 1155 w 1489"/>
                <a:gd name="T41" fmla="*/ 603 h 656"/>
                <a:gd name="T42" fmla="*/ 893 w 1489"/>
                <a:gd name="T43" fmla="*/ 650 h 656"/>
                <a:gd name="T44" fmla="*/ 598 w 1489"/>
                <a:gd name="T45" fmla="*/ 650 h 656"/>
                <a:gd name="T46" fmla="*/ 337 w 1489"/>
                <a:gd name="T47" fmla="*/ 604 h 656"/>
                <a:gd name="T48" fmla="*/ 137 w 1489"/>
                <a:gd name="T49" fmla="*/ 520 h 656"/>
                <a:gd name="T50" fmla="*/ 65 w 1489"/>
                <a:gd name="T51" fmla="*/ 464 h 656"/>
                <a:gd name="T52" fmla="*/ 36 w 1489"/>
                <a:gd name="T53" fmla="*/ 431 h 656"/>
                <a:gd name="T54" fmla="*/ 17 w 1489"/>
                <a:gd name="T55" fmla="*/ 398 h 656"/>
                <a:gd name="T56" fmla="*/ 5 w 1489"/>
                <a:gd name="T57" fmla="*/ 363 h 656"/>
                <a:gd name="T58" fmla="*/ 52 w 1489"/>
                <a:gd name="T59" fmla="*/ 356 h 656"/>
                <a:gd name="T60" fmla="*/ 62 w 1489"/>
                <a:gd name="T61" fmla="*/ 381 h 656"/>
                <a:gd name="T62" fmla="*/ 77 w 1489"/>
                <a:gd name="T63" fmla="*/ 406 h 656"/>
                <a:gd name="T64" fmla="*/ 98 w 1489"/>
                <a:gd name="T65" fmla="*/ 429 h 656"/>
                <a:gd name="T66" fmla="*/ 158 w 1489"/>
                <a:gd name="T67" fmla="*/ 477 h 656"/>
                <a:gd name="T68" fmla="*/ 348 w 1489"/>
                <a:gd name="T69" fmla="*/ 557 h 656"/>
                <a:gd name="T70" fmla="*/ 600 w 1489"/>
                <a:gd name="T71" fmla="*/ 602 h 656"/>
                <a:gd name="T72" fmla="*/ 886 w 1489"/>
                <a:gd name="T73" fmla="*/ 603 h 656"/>
                <a:gd name="T74" fmla="*/ 1140 w 1489"/>
                <a:gd name="T75" fmla="*/ 558 h 656"/>
                <a:gd name="T76" fmla="*/ 1328 w 1489"/>
                <a:gd name="T77" fmla="*/ 479 h 656"/>
                <a:gd name="T78" fmla="*/ 1390 w 1489"/>
                <a:gd name="T79" fmla="*/ 430 h 656"/>
                <a:gd name="T80" fmla="*/ 1412 w 1489"/>
                <a:gd name="T81" fmla="*/ 406 h 656"/>
                <a:gd name="T82" fmla="*/ 1427 w 1489"/>
                <a:gd name="T83" fmla="*/ 381 h 656"/>
                <a:gd name="T84" fmla="*/ 1437 w 1489"/>
                <a:gd name="T85" fmla="*/ 356 h 656"/>
                <a:gd name="T86" fmla="*/ 1441 w 1489"/>
                <a:gd name="T87" fmla="*/ 332 h 656"/>
                <a:gd name="T88" fmla="*/ 1438 w 1489"/>
                <a:gd name="T89" fmla="*/ 306 h 656"/>
                <a:gd name="T90" fmla="*/ 1429 w 1489"/>
                <a:gd name="T91" fmla="*/ 280 h 656"/>
                <a:gd name="T92" fmla="*/ 1415 w 1489"/>
                <a:gd name="T93" fmla="*/ 254 h 656"/>
                <a:gd name="T94" fmla="*/ 1364 w 1489"/>
                <a:gd name="T95" fmla="*/ 203 h 656"/>
                <a:gd name="T96" fmla="*/ 1246 w 1489"/>
                <a:gd name="T97" fmla="*/ 136 h 656"/>
                <a:gd name="T98" fmla="*/ 1021 w 1489"/>
                <a:gd name="T99" fmla="*/ 72 h 656"/>
                <a:gd name="T100" fmla="*/ 745 w 1489"/>
                <a:gd name="T101" fmla="*/ 48 h 656"/>
                <a:gd name="T102" fmla="*/ 470 w 1489"/>
                <a:gd name="T103" fmla="*/ 72 h 656"/>
                <a:gd name="T104" fmla="*/ 246 w 1489"/>
                <a:gd name="T105" fmla="*/ 135 h 656"/>
                <a:gd name="T106" fmla="*/ 128 w 1489"/>
                <a:gd name="T107" fmla="*/ 201 h 656"/>
                <a:gd name="T108" fmla="*/ 74 w 1489"/>
                <a:gd name="T109" fmla="*/ 254 h 656"/>
                <a:gd name="T110" fmla="*/ 60 w 1489"/>
                <a:gd name="T111" fmla="*/ 280 h 656"/>
                <a:gd name="T112" fmla="*/ 51 w 1489"/>
                <a:gd name="T113" fmla="*/ 306 h 656"/>
                <a:gd name="T114" fmla="*/ 48 w 1489"/>
                <a:gd name="T115" fmla="*/ 332 h 656"/>
                <a:gd name="T116" fmla="*/ 52 w 1489"/>
                <a:gd name="T117" fmla="*/ 35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89" h="656">
                  <a:moveTo>
                    <a:pt x="1" y="332"/>
                  </a:moveTo>
                  <a:cubicBezTo>
                    <a:pt x="0" y="330"/>
                    <a:pt x="0" y="327"/>
                    <a:pt x="1" y="325"/>
                  </a:cubicBezTo>
                  <a:lnTo>
                    <a:pt x="5" y="294"/>
                  </a:lnTo>
                  <a:cubicBezTo>
                    <a:pt x="5" y="293"/>
                    <a:pt x="5" y="291"/>
                    <a:pt x="6" y="289"/>
                  </a:cubicBezTo>
                  <a:lnTo>
                    <a:pt x="17" y="259"/>
                  </a:lnTo>
                  <a:cubicBezTo>
                    <a:pt x="17" y="258"/>
                    <a:pt x="18" y="257"/>
                    <a:pt x="19" y="255"/>
                  </a:cubicBezTo>
                  <a:lnTo>
                    <a:pt x="36" y="226"/>
                  </a:lnTo>
                  <a:cubicBezTo>
                    <a:pt x="37" y="225"/>
                    <a:pt x="38" y="224"/>
                    <a:pt x="39" y="222"/>
                  </a:cubicBezTo>
                  <a:lnTo>
                    <a:pt x="64" y="194"/>
                  </a:lnTo>
                  <a:lnTo>
                    <a:pt x="95" y="166"/>
                  </a:lnTo>
                  <a:lnTo>
                    <a:pt x="134" y="139"/>
                  </a:lnTo>
                  <a:lnTo>
                    <a:pt x="225" y="92"/>
                  </a:lnTo>
                  <a:lnTo>
                    <a:pt x="335" y="54"/>
                  </a:lnTo>
                  <a:lnTo>
                    <a:pt x="459" y="25"/>
                  </a:lnTo>
                  <a:lnTo>
                    <a:pt x="596" y="7"/>
                  </a:lnTo>
                  <a:lnTo>
                    <a:pt x="743" y="0"/>
                  </a:lnTo>
                  <a:lnTo>
                    <a:pt x="890" y="6"/>
                  </a:lnTo>
                  <a:lnTo>
                    <a:pt x="1028" y="25"/>
                  </a:lnTo>
                  <a:lnTo>
                    <a:pt x="1153" y="53"/>
                  </a:lnTo>
                  <a:lnTo>
                    <a:pt x="1261" y="91"/>
                  </a:lnTo>
                  <a:lnTo>
                    <a:pt x="1352" y="137"/>
                  </a:lnTo>
                  <a:lnTo>
                    <a:pt x="1391" y="164"/>
                  </a:lnTo>
                  <a:lnTo>
                    <a:pt x="1424" y="193"/>
                  </a:lnTo>
                  <a:lnTo>
                    <a:pt x="1450" y="222"/>
                  </a:lnTo>
                  <a:cubicBezTo>
                    <a:pt x="1451" y="224"/>
                    <a:pt x="1452" y="225"/>
                    <a:pt x="1453" y="226"/>
                  </a:cubicBezTo>
                  <a:lnTo>
                    <a:pt x="1470" y="255"/>
                  </a:lnTo>
                  <a:cubicBezTo>
                    <a:pt x="1471" y="257"/>
                    <a:pt x="1472" y="258"/>
                    <a:pt x="1472" y="259"/>
                  </a:cubicBezTo>
                  <a:lnTo>
                    <a:pt x="1483" y="289"/>
                  </a:lnTo>
                  <a:cubicBezTo>
                    <a:pt x="1484" y="291"/>
                    <a:pt x="1484" y="293"/>
                    <a:pt x="1484" y="294"/>
                  </a:cubicBezTo>
                  <a:lnTo>
                    <a:pt x="1488" y="325"/>
                  </a:lnTo>
                  <a:cubicBezTo>
                    <a:pt x="1489" y="327"/>
                    <a:pt x="1489" y="330"/>
                    <a:pt x="1488" y="332"/>
                  </a:cubicBezTo>
                  <a:lnTo>
                    <a:pt x="1484" y="363"/>
                  </a:lnTo>
                  <a:cubicBezTo>
                    <a:pt x="1484" y="364"/>
                    <a:pt x="1484" y="366"/>
                    <a:pt x="1483" y="368"/>
                  </a:cubicBezTo>
                  <a:lnTo>
                    <a:pt x="1472" y="398"/>
                  </a:lnTo>
                  <a:cubicBezTo>
                    <a:pt x="1472" y="399"/>
                    <a:pt x="1471" y="400"/>
                    <a:pt x="1470" y="402"/>
                  </a:cubicBezTo>
                  <a:lnTo>
                    <a:pt x="1453" y="431"/>
                  </a:lnTo>
                  <a:cubicBezTo>
                    <a:pt x="1452" y="432"/>
                    <a:pt x="1451" y="433"/>
                    <a:pt x="1450" y="434"/>
                  </a:cubicBezTo>
                  <a:lnTo>
                    <a:pt x="1425" y="462"/>
                  </a:lnTo>
                  <a:lnTo>
                    <a:pt x="1394" y="491"/>
                  </a:lnTo>
                  <a:lnTo>
                    <a:pt x="1355" y="518"/>
                  </a:lnTo>
                  <a:lnTo>
                    <a:pt x="1264" y="565"/>
                  </a:lnTo>
                  <a:lnTo>
                    <a:pt x="1155" y="603"/>
                  </a:lnTo>
                  <a:lnTo>
                    <a:pt x="1030" y="632"/>
                  </a:lnTo>
                  <a:lnTo>
                    <a:pt x="893" y="650"/>
                  </a:lnTo>
                  <a:lnTo>
                    <a:pt x="745" y="656"/>
                  </a:lnTo>
                  <a:lnTo>
                    <a:pt x="598" y="650"/>
                  </a:lnTo>
                  <a:lnTo>
                    <a:pt x="461" y="632"/>
                  </a:lnTo>
                  <a:lnTo>
                    <a:pt x="337" y="604"/>
                  </a:lnTo>
                  <a:lnTo>
                    <a:pt x="228" y="566"/>
                  </a:lnTo>
                  <a:lnTo>
                    <a:pt x="137" y="520"/>
                  </a:lnTo>
                  <a:lnTo>
                    <a:pt x="98" y="493"/>
                  </a:lnTo>
                  <a:lnTo>
                    <a:pt x="65" y="464"/>
                  </a:lnTo>
                  <a:lnTo>
                    <a:pt x="39" y="434"/>
                  </a:lnTo>
                  <a:cubicBezTo>
                    <a:pt x="38" y="433"/>
                    <a:pt x="37" y="432"/>
                    <a:pt x="36" y="431"/>
                  </a:cubicBezTo>
                  <a:lnTo>
                    <a:pt x="19" y="402"/>
                  </a:lnTo>
                  <a:cubicBezTo>
                    <a:pt x="18" y="400"/>
                    <a:pt x="17" y="399"/>
                    <a:pt x="17" y="398"/>
                  </a:cubicBezTo>
                  <a:lnTo>
                    <a:pt x="6" y="368"/>
                  </a:lnTo>
                  <a:cubicBezTo>
                    <a:pt x="5" y="366"/>
                    <a:pt x="5" y="364"/>
                    <a:pt x="5" y="363"/>
                  </a:cubicBezTo>
                  <a:lnTo>
                    <a:pt x="1" y="332"/>
                  </a:lnTo>
                  <a:close/>
                  <a:moveTo>
                    <a:pt x="52" y="356"/>
                  </a:moveTo>
                  <a:lnTo>
                    <a:pt x="51" y="351"/>
                  </a:lnTo>
                  <a:lnTo>
                    <a:pt x="62" y="381"/>
                  </a:lnTo>
                  <a:lnTo>
                    <a:pt x="60" y="377"/>
                  </a:lnTo>
                  <a:lnTo>
                    <a:pt x="77" y="406"/>
                  </a:lnTo>
                  <a:lnTo>
                    <a:pt x="74" y="402"/>
                  </a:lnTo>
                  <a:lnTo>
                    <a:pt x="98" y="429"/>
                  </a:lnTo>
                  <a:lnTo>
                    <a:pt x="125" y="454"/>
                  </a:lnTo>
                  <a:lnTo>
                    <a:pt x="158" y="477"/>
                  </a:lnTo>
                  <a:lnTo>
                    <a:pt x="243" y="521"/>
                  </a:lnTo>
                  <a:lnTo>
                    <a:pt x="348" y="557"/>
                  </a:lnTo>
                  <a:lnTo>
                    <a:pt x="468" y="585"/>
                  </a:lnTo>
                  <a:lnTo>
                    <a:pt x="600" y="602"/>
                  </a:lnTo>
                  <a:lnTo>
                    <a:pt x="743" y="608"/>
                  </a:lnTo>
                  <a:lnTo>
                    <a:pt x="886" y="603"/>
                  </a:lnTo>
                  <a:lnTo>
                    <a:pt x="1019" y="585"/>
                  </a:lnTo>
                  <a:lnTo>
                    <a:pt x="1140" y="558"/>
                  </a:lnTo>
                  <a:lnTo>
                    <a:pt x="1243" y="522"/>
                  </a:lnTo>
                  <a:lnTo>
                    <a:pt x="1328" y="479"/>
                  </a:lnTo>
                  <a:lnTo>
                    <a:pt x="1361" y="456"/>
                  </a:lnTo>
                  <a:lnTo>
                    <a:pt x="1390" y="430"/>
                  </a:lnTo>
                  <a:lnTo>
                    <a:pt x="1415" y="402"/>
                  </a:lnTo>
                  <a:lnTo>
                    <a:pt x="1412" y="406"/>
                  </a:lnTo>
                  <a:lnTo>
                    <a:pt x="1429" y="377"/>
                  </a:lnTo>
                  <a:lnTo>
                    <a:pt x="1427" y="381"/>
                  </a:lnTo>
                  <a:lnTo>
                    <a:pt x="1438" y="351"/>
                  </a:lnTo>
                  <a:lnTo>
                    <a:pt x="1437" y="356"/>
                  </a:lnTo>
                  <a:lnTo>
                    <a:pt x="1441" y="325"/>
                  </a:lnTo>
                  <a:lnTo>
                    <a:pt x="1441" y="332"/>
                  </a:lnTo>
                  <a:lnTo>
                    <a:pt x="1437" y="301"/>
                  </a:lnTo>
                  <a:lnTo>
                    <a:pt x="1438" y="306"/>
                  </a:lnTo>
                  <a:lnTo>
                    <a:pt x="1427" y="276"/>
                  </a:lnTo>
                  <a:lnTo>
                    <a:pt x="1429" y="280"/>
                  </a:lnTo>
                  <a:lnTo>
                    <a:pt x="1412" y="251"/>
                  </a:lnTo>
                  <a:lnTo>
                    <a:pt x="1415" y="254"/>
                  </a:lnTo>
                  <a:lnTo>
                    <a:pt x="1391" y="228"/>
                  </a:lnTo>
                  <a:lnTo>
                    <a:pt x="1364" y="203"/>
                  </a:lnTo>
                  <a:lnTo>
                    <a:pt x="1331" y="180"/>
                  </a:lnTo>
                  <a:lnTo>
                    <a:pt x="1246" y="136"/>
                  </a:lnTo>
                  <a:lnTo>
                    <a:pt x="1142" y="100"/>
                  </a:lnTo>
                  <a:lnTo>
                    <a:pt x="1021" y="72"/>
                  </a:lnTo>
                  <a:lnTo>
                    <a:pt x="888" y="54"/>
                  </a:lnTo>
                  <a:lnTo>
                    <a:pt x="745" y="48"/>
                  </a:lnTo>
                  <a:lnTo>
                    <a:pt x="603" y="54"/>
                  </a:lnTo>
                  <a:lnTo>
                    <a:pt x="470" y="72"/>
                  </a:lnTo>
                  <a:lnTo>
                    <a:pt x="350" y="99"/>
                  </a:lnTo>
                  <a:lnTo>
                    <a:pt x="246" y="135"/>
                  </a:lnTo>
                  <a:lnTo>
                    <a:pt x="161" y="178"/>
                  </a:lnTo>
                  <a:lnTo>
                    <a:pt x="128" y="201"/>
                  </a:lnTo>
                  <a:lnTo>
                    <a:pt x="99" y="226"/>
                  </a:lnTo>
                  <a:lnTo>
                    <a:pt x="74" y="254"/>
                  </a:lnTo>
                  <a:lnTo>
                    <a:pt x="77" y="251"/>
                  </a:lnTo>
                  <a:lnTo>
                    <a:pt x="60" y="280"/>
                  </a:lnTo>
                  <a:lnTo>
                    <a:pt x="62" y="276"/>
                  </a:lnTo>
                  <a:lnTo>
                    <a:pt x="51" y="306"/>
                  </a:lnTo>
                  <a:lnTo>
                    <a:pt x="52" y="301"/>
                  </a:lnTo>
                  <a:lnTo>
                    <a:pt x="48" y="332"/>
                  </a:lnTo>
                  <a:lnTo>
                    <a:pt x="48" y="325"/>
                  </a:lnTo>
                  <a:lnTo>
                    <a:pt x="52" y="356"/>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37"/>
            <p:cNvSpPr>
              <a:spLocks noChangeArrowheads="1"/>
            </p:cNvSpPr>
            <p:nvPr/>
          </p:nvSpPr>
          <p:spPr bwMode="auto">
            <a:xfrm>
              <a:off x="2926" y="2522"/>
              <a:ext cx="220"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Calibri" panose="020F0502020204030204" pitchFamily="34" charset="0"/>
                </a:rPr>
                <a:t>Display</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Oval 38"/>
            <p:cNvSpPr>
              <a:spLocks noChangeArrowheads="1"/>
            </p:cNvSpPr>
            <p:nvPr/>
          </p:nvSpPr>
          <p:spPr bwMode="auto">
            <a:xfrm>
              <a:off x="2324" y="2629"/>
              <a:ext cx="412" cy="217"/>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noEditPoints="1"/>
            </p:cNvSpPr>
            <p:nvPr/>
          </p:nvSpPr>
          <p:spPr bwMode="auto">
            <a:xfrm>
              <a:off x="2317" y="2620"/>
              <a:ext cx="425" cy="235"/>
            </a:xfrm>
            <a:custGeom>
              <a:avLst/>
              <a:gdLst>
                <a:gd name="T0" fmla="*/ 1 w 1601"/>
                <a:gd name="T1" fmla="*/ 325 h 656"/>
                <a:gd name="T2" fmla="*/ 6 w 1601"/>
                <a:gd name="T3" fmla="*/ 289 h 656"/>
                <a:gd name="T4" fmla="*/ 20 w 1601"/>
                <a:gd name="T5" fmla="*/ 254 h 656"/>
                <a:gd name="T6" fmla="*/ 42 w 1601"/>
                <a:gd name="T7" fmla="*/ 222 h 656"/>
                <a:gd name="T8" fmla="*/ 103 w 1601"/>
                <a:gd name="T9" fmla="*/ 165 h 656"/>
                <a:gd name="T10" fmla="*/ 242 w 1601"/>
                <a:gd name="T11" fmla="*/ 92 h 656"/>
                <a:gd name="T12" fmla="*/ 493 w 1601"/>
                <a:gd name="T13" fmla="*/ 25 h 656"/>
                <a:gd name="T14" fmla="*/ 800 w 1601"/>
                <a:gd name="T15" fmla="*/ 0 h 656"/>
                <a:gd name="T16" fmla="*/ 1105 w 1601"/>
                <a:gd name="T17" fmla="*/ 25 h 656"/>
                <a:gd name="T18" fmla="*/ 1357 w 1601"/>
                <a:gd name="T19" fmla="*/ 91 h 656"/>
                <a:gd name="T20" fmla="*/ 1496 w 1601"/>
                <a:gd name="T21" fmla="*/ 163 h 656"/>
                <a:gd name="T22" fmla="*/ 1559 w 1601"/>
                <a:gd name="T23" fmla="*/ 222 h 656"/>
                <a:gd name="T24" fmla="*/ 1581 w 1601"/>
                <a:gd name="T25" fmla="*/ 254 h 656"/>
                <a:gd name="T26" fmla="*/ 1595 w 1601"/>
                <a:gd name="T27" fmla="*/ 289 h 656"/>
                <a:gd name="T28" fmla="*/ 1600 w 1601"/>
                <a:gd name="T29" fmla="*/ 325 h 656"/>
                <a:gd name="T30" fmla="*/ 1596 w 1601"/>
                <a:gd name="T31" fmla="*/ 363 h 656"/>
                <a:gd name="T32" fmla="*/ 1583 w 1601"/>
                <a:gd name="T33" fmla="*/ 398 h 656"/>
                <a:gd name="T34" fmla="*/ 1562 w 1601"/>
                <a:gd name="T35" fmla="*/ 432 h 656"/>
                <a:gd name="T36" fmla="*/ 1533 w 1601"/>
                <a:gd name="T37" fmla="*/ 463 h 656"/>
                <a:gd name="T38" fmla="*/ 1458 w 1601"/>
                <a:gd name="T39" fmla="*/ 519 h 656"/>
                <a:gd name="T40" fmla="*/ 1242 w 1601"/>
                <a:gd name="T41" fmla="*/ 603 h 656"/>
                <a:gd name="T42" fmla="*/ 960 w 1601"/>
                <a:gd name="T43" fmla="*/ 650 h 656"/>
                <a:gd name="T44" fmla="*/ 644 w 1601"/>
                <a:gd name="T45" fmla="*/ 650 h 656"/>
                <a:gd name="T46" fmla="*/ 361 w 1601"/>
                <a:gd name="T47" fmla="*/ 604 h 656"/>
                <a:gd name="T48" fmla="*/ 147 w 1601"/>
                <a:gd name="T49" fmla="*/ 520 h 656"/>
                <a:gd name="T50" fmla="*/ 70 w 1601"/>
                <a:gd name="T51" fmla="*/ 465 h 656"/>
                <a:gd name="T52" fmla="*/ 39 w 1601"/>
                <a:gd name="T53" fmla="*/ 432 h 656"/>
                <a:gd name="T54" fmla="*/ 18 w 1601"/>
                <a:gd name="T55" fmla="*/ 398 h 656"/>
                <a:gd name="T56" fmla="*/ 5 w 1601"/>
                <a:gd name="T57" fmla="*/ 363 h 656"/>
                <a:gd name="T58" fmla="*/ 52 w 1601"/>
                <a:gd name="T59" fmla="*/ 356 h 656"/>
                <a:gd name="T60" fmla="*/ 63 w 1601"/>
                <a:gd name="T61" fmla="*/ 381 h 656"/>
                <a:gd name="T62" fmla="*/ 80 w 1601"/>
                <a:gd name="T63" fmla="*/ 405 h 656"/>
                <a:gd name="T64" fmla="*/ 101 w 1601"/>
                <a:gd name="T65" fmla="*/ 428 h 656"/>
                <a:gd name="T66" fmla="*/ 168 w 1601"/>
                <a:gd name="T67" fmla="*/ 477 h 656"/>
                <a:gd name="T68" fmla="*/ 371 w 1601"/>
                <a:gd name="T69" fmla="*/ 557 h 656"/>
                <a:gd name="T70" fmla="*/ 645 w 1601"/>
                <a:gd name="T71" fmla="*/ 602 h 656"/>
                <a:gd name="T72" fmla="*/ 955 w 1601"/>
                <a:gd name="T73" fmla="*/ 603 h 656"/>
                <a:gd name="T74" fmla="*/ 1227 w 1601"/>
                <a:gd name="T75" fmla="*/ 558 h 656"/>
                <a:gd name="T76" fmla="*/ 1431 w 1601"/>
                <a:gd name="T77" fmla="*/ 478 h 656"/>
                <a:gd name="T78" fmla="*/ 1498 w 1601"/>
                <a:gd name="T79" fmla="*/ 430 h 656"/>
                <a:gd name="T80" fmla="*/ 1521 w 1601"/>
                <a:gd name="T81" fmla="*/ 405 h 656"/>
                <a:gd name="T82" fmla="*/ 1538 w 1601"/>
                <a:gd name="T83" fmla="*/ 381 h 656"/>
                <a:gd name="T84" fmla="*/ 1549 w 1601"/>
                <a:gd name="T85" fmla="*/ 356 h 656"/>
                <a:gd name="T86" fmla="*/ 1553 w 1601"/>
                <a:gd name="T87" fmla="*/ 332 h 656"/>
                <a:gd name="T88" fmla="*/ 1550 w 1601"/>
                <a:gd name="T89" fmla="*/ 306 h 656"/>
                <a:gd name="T90" fmla="*/ 1540 w 1601"/>
                <a:gd name="T91" fmla="*/ 281 h 656"/>
                <a:gd name="T92" fmla="*/ 1524 w 1601"/>
                <a:gd name="T93" fmla="*/ 255 h 656"/>
                <a:gd name="T94" fmla="*/ 1469 w 1601"/>
                <a:gd name="T95" fmla="*/ 204 h 656"/>
                <a:gd name="T96" fmla="*/ 1342 w 1601"/>
                <a:gd name="T97" fmla="*/ 136 h 656"/>
                <a:gd name="T98" fmla="*/ 1100 w 1601"/>
                <a:gd name="T99" fmla="*/ 72 h 656"/>
                <a:gd name="T100" fmla="*/ 801 w 1601"/>
                <a:gd name="T101" fmla="*/ 48 h 656"/>
                <a:gd name="T102" fmla="*/ 503 w 1601"/>
                <a:gd name="T103" fmla="*/ 72 h 656"/>
                <a:gd name="T104" fmla="*/ 263 w 1601"/>
                <a:gd name="T105" fmla="*/ 135 h 656"/>
                <a:gd name="T106" fmla="*/ 134 w 1601"/>
                <a:gd name="T107" fmla="*/ 202 h 656"/>
                <a:gd name="T108" fmla="*/ 77 w 1601"/>
                <a:gd name="T109" fmla="*/ 255 h 656"/>
                <a:gd name="T110" fmla="*/ 61 w 1601"/>
                <a:gd name="T111" fmla="*/ 281 h 656"/>
                <a:gd name="T112" fmla="*/ 51 w 1601"/>
                <a:gd name="T113" fmla="*/ 306 h 656"/>
                <a:gd name="T114" fmla="*/ 48 w 1601"/>
                <a:gd name="T115" fmla="*/ 332 h 656"/>
                <a:gd name="T116" fmla="*/ 52 w 1601"/>
                <a:gd name="T117" fmla="*/ 35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01" h="656">
                  <a:moveTo>
                    <a:pt x="1" y="332"/>
                  </a:moveTo>
                  <a:cubicBezTo>
                    <a:pt x="0" y="330"/>
                    <a:pt x="0" y="327"/>
                    <a:pt x="1" y="325"/>
                  </a:cubicBezTo>
                  <a:lnTo>
                    <a:pt x="5" y="294"/>
                  </a:lnTo>
                  <a:cubicBezTo>
                    <a:pt x="5" y="292"/>
                    <a:pt x="5" y="290"/>
                    <a:pt x="6" y="289"/>
                  </a:cubicBezTo>
                  <a:lnTo>
                    <a:pt x="18" y="259"/>
                  </a:lnTo>
                  <a:cubicBezTo>
                    <a:pt x="19" y="257"/>
                    <a:pt x="20" y="256"/>
                    <a:pt x="20" y="254"/>
                  </a:cubicBezTo>
                  <a:lnTo>
                    <a:pt x="39" y="225"/>
                  </a:lnTo>
                  <a:cubicBezTo>
                    <a:pt x="40" y="224"/>
                    <a:pt x="41" y="223"/>
                    <a:pt x="42" y="222"/>
                  </a:cubicBezTo>
                  <a:lnTo>
                    <a:pt x="68" y="194"/>
                  </a:lnTo>
                  <a:lnTo>
                    <a:pt x="103" y="165"/>
                  </a:lnTo>
                  <a:lnTo>
                    <a:pt x="145" y="138"/>
                  </a:lnTo>
                  <a:lnTo>
                    <a:pt x="242" y="92"/>
                  </a:lnTo>
                  <a:lnTo>
                    <a:pt x="359" y="54"/>
                  </a:lnTo>
                  <a:lnTo>
                    <a:pt x="493" y="25"/>
                  </a:lnTo>
                  <a:lnTo>
                    <a:pt x="642" y="7"/>
                  </a:lnTo>
                  <a:lnTo>
                    <a:pt x="800" y="0"/>
                  </a:lnTo>
                  <a:lnTo>
                    <a:pt x="958" y="6"/>
                  </a:lnTo>
                  <a:lnTo>
                    <a:pt x="1105" y="25"/>
                  </a:lnTo>
                  <a:lnTo>
                    <a:pt x="1239" y="53"/>
                  </a:lnTo>
                  <a:lnTo>
                    <a:pt x="1357" y="91"/>
                  </a:lnTo>
                  <a:lnTo>
                    <a:pt x="1455" y="137"/>
                  </a:lnTo>
                  <a:lnTo>
                    <a:pt x="1496" y="163"/>
                  </a:lnTo>
                  <a:lnTo>
                    <a:pt x="1531" y="192"/>
                  </a:lnTo>
                  <a:lnTo>
                    <a:pt x="1559" y="222"/>
                  </a:lnTo>
                  <a:cubicBezTo>
                    <a:pt x="1560" y="223"/>
                    <a:pt x="1561" y="224"/>
                    <a:pt x="1562" y="225"/>
                  </a:cubicBezTo>
                  <a:lnTo>
                    <a:pt x="1581" y="254"/>
                  </a:lnTo>
                  <a:cubicBezTo>
                    <a:pt x="1581" y="256"/>
                    <a:pt x="1582" y="257"/>
                    <a:pt x="1583" y="259"/>
                  </a:cubicBezTo>
                  <a:lnTo>
                    <a:pt x="1595" y="289"/>
                  </a:lnTo>
                  <a:cubicBezTo>
                    <a:pt x="1596" y="290"/>
                    <a:pt x="1596" y="292"/>
                    <a:pt x="1596" y="294"/>
                  </a:cubicBezTo>
                  <a:lnTo>
                    <a:pt x="1600" y="325"/>
                  </a:lnTo>
                  <a:cubicBezTo>
                    <a:pt x="1601" y="327"/>
                    <a:pt x="1601" y="330"/>
                    <a:pt x="1600" y="332"/>
                  </a:cubicBezTo>
                  <a:lnTo>
                    <a:pt x="1596" y="363"/>
                  </a:lnTo>
                  <a:cubicBezTo>
                    <a:pt x="1596" y="365"/>
                    <a:pt x="1596" y="367"/>
                    <a:pt x="1595" y="368"/>
                  </a:cubicBezTo>
                  <a:lnTo>
                    <a:pt x="1583" y="398"/>
                  </a:lnTo>
                  <a:cubicBezTo>
                    <a:pt x="1582" y="400"/>
                    <a:pt x="1581" y="401"/>
                    <a:pt x="1581" y="403"/>
                  </a:cubicBezTo>
                  <a:lnTo>
                    <a:pt x="1562" y="432"/>
                  </a:lnTo>
                  <a:cubicBezTo>
                    <a:pt x="1561" y="433"/>
                    <a:pt x="1560" y="434"/>
                    <a:pt x="1559" y="435"/>
                  </a:cubicBezTo>
                  <a:lnTo>
                    <a:pt x="1533" y="463"/>
                  </a:lnTo>
                  <a:lnTo>
                    <a:pt x="1498" y="492"/>
                  </a:lnTo>
                  <a:lnTo>
                    <a:pt x="1458" y="519"/>
                  </a:lnTo>
                  <a:lnTo>
                    <a:pt x="1360" y="565"/>
                  </a:lnTo>
                  <a:lnTo>
                    <a:pt x="1242" y="603"/>
                  </a:lnTo>
                  <a:lnTo>
                    <a:pt x="1107" y="632"/>
                  </a:lnTo>
                  <a:lnTo>
                    <a:pt x="960" y="650"/>
                  </a:lnTo>
                  <a:lnTo>
                    <a:pt x="801" y="656"/>
                  </a:lnTo>
                  <a:lnTo>
                    <a:pt x="644" y="650"/>
                  </a:lnTo>
                  <a:lnTo>
                    <a:pt x="496" y="632"/>
                  </a:lnTo>
                  <a:lnTo>
                    <a:pt x="361" y="604"/>
                  </a:lnTo>
                  <a:lnTo>
                    <a:pt x="245" y="566"/>
                  </a:lnTo>
                  <a:lnTo>
                    <a:pt x="147" y="520"/>
                  </a:lnTo>
                  <a:lnTo>
                    <a:pt x="106" y="494"/>
                  </a:lnTo>
                  <a:lnTo>
                    <a:pt x="70" y="465"/>
                  </a:lnTo>
                  <a:lnTo>
                    <a:pt x="42" y="435"/>
                  </a:lnTo>
                  <a:cubicBezTo>
                    <a:pt x="41" y="434"/>
                    <a:pt x="40" y="433"/>
                    <a:pt x="39" y="432"/>
                  </a:cubicBezTo>
                  <a:lnTo>
                    <a:pt x="20" y="403"/>
                  </a:lnTo>
                  <a:cubicBezTo>
                    <a:pt x="20" y="401"/>
                    <a:pt x="19" y="400"/>
                    <a:pt x="18" y="398"/>
                  </a:cubicBezTo>
                  <a:lnTo>
                    <a:pt x="6" y="368"/>
                  </a:lnTo>
                  <a:cubicBezTo>
                    <a:pt x="5" y="367"/>
                    <a:pt x="5" y="365"/>
                    <a:pt x="5" y="363"/>
                  </a:cubicBezTo>
                  <a:lnTo>
                    <a:pt x="1" y="332"/>
                  </a:lnTo>
                  <a:close/>
                  <a:moveTo>
                    <a:pt x="52" y="356"/>
                  </a:moveTo>
                  <a:lnTo>
                    <a:pt x="51" y="351"/>
                  </a:lnTo>
                  <a:lnTo>
                    <a:pt x="63" y="381"/>
                  </a:lnTo>
                  <a:lnTo>
                    <a:pt x="61" y="376"/>
                  </a:lnTo>
                  <a:lnTo>
                    <a:pt x="80" y="405"/>
                  </a:lnTo>
                  <a:lnTo>
                    <a:pt x="77" y="402"/>
                  </a:lnTo>
                  <a:lnTo>
                    <a:pt x="101" y="428"/>
                  </a:lnTo>
                  <a:lnTo>
                    <a:pt x="131" y="453"/>
                  </a:lnTo>
                  <a:lnTo>
                    <a:pt x="168" y="477"/>
                  </a:lnTo>
                  <a:lnTo>
                    <a:pt x="260" y="521"/>
                  </a:lnTo>
                  <a:lnTo>
                    <a:pt x="371" y="557"/>
                  </a:lnTo>
                  <a:lnTo>
                    <a:pt x="501" y="585"/>
                  </a:lnTo>
                  <a:lnTo>
                    <a:pt x="645" y="602"/>
                  </a:lnTo>
                  <a:lnTo>
                    <a:pt x="800" y="608"/>
                  </a:lnTo>
                  <a:lnTo>
                    <a:pt x="955" y="603"/>
                  </a:lnTo>
                  <a:lnTo>
                    <a:pt x="1097" y="585"/>
                  </a:lnTo>
                  <a:lnTo>
                    <a:pt x="1227" y="558"/>
                  </a:lnTo>
                  <a:lnTo>
                    <a:pt x="1339" y="522"/>
                  </a:lnTo>
                  <a:lnTo>
                    <a:pt x="1431" y="478"/>
                  </a:lnTo>
                  <a:lnTo>
                    <a:pt x="1467" y="455"/>
                  </a:lnTo>
                  <a:lnTo>
                    <a:pt x="1498" y="430"/>
                  </a:lnTo>
                  <a:lnTo>
                    <a:pt x="1524" y="402"/>
                  </a:lnTo>
                  <a:lnTo>
                    <a:pt x="1521" y="405"/>
                  </a:lnTo>
                  <a:lnTo>
                    <a:pt x="1540" y="376"/>
                  </a:lnTo>
                  <a:lnTo>
                    <a:pt x="1538" y="381"/>
                  </a:lnTo>
                  <a:lnTo>
                    <a:pt x="1550" y="351"/>
                  </a:lnTo>
                  <a:lnTo>
                    <a:pt x="1549" y="356"/>
                  </a:lnTo>
                  <a:lnTo>
                    <a:pt x="1553" y="325"/>
                  </a:lnTo>
                  <a:lnTo>
                    <a:pt x="1553" y="332"/>
                  </a:lnTo>
                  <a:lnTo>
                    <a:pt x="1549" y="301"/>
                  </a:lnTo>
                  <a:lnTo>
                    <a:pt x="1550" y="306"/>
                  </a:lnTo>
                  <a:lnTo>
                    <a:pt x="1538" y="276"/>
                  </a:lnTo>
                  <a:lnTo>
                    <a:pt x="1540" y="281"/>
                  </a:lnTo>
                  <a:lnTo>
                    <a:pt x="1521" y="252"/>
                  </a:lnTo>
                  <a:lnTo>
                    <a:pt x="1524" y="255"/>
                  </a:lnTo>
                  <a:lnTo>
                    <a:pt x="1500" y="229"/>
                  </a:lnTo>
                  <a:lnTo>
                    <a:pt x="1469" y="204"/>
                  </a:lnTo>
                  <a:lnTo>
                    <a:pt x="1434" y="180"/>
                  </a:lnTo>
                  <a:lnTo>
                    <a:pt x="1342" y="136"/>
                  </a:lnTo>
                  <a:lnTo>
                    <a:pt x="1229" y="100"/>
                  </a:lnTo>
                  <a:lnTo>
                    <a:pt x="1100" y="72"/>
                  </a:lnTo>
                  <a:lnTo>
                    <a:pt x="957" y="54"/>
                  </a:lnTo>
                  <a:lnTo>
                    <a:pt x="801" y="48"/>
                  </a:lnTo>
                  <a:lnTo>
                    <a:pt x="647" y="54"/>
                  </a:lnTo>
                  <a:lnTo>
                    <a:pt x="503" y="72"/>
                  </a:lnTo>
                  <a:lnTo>
                    <a:pt x="374" y="99"/>
                  </a:lnTo>
                  <a:lnTo>
                    <a:pt x="263" y="135"/>
                  </a:lnTo>
                  <a:lnTo>
                    <a:pt x="170" y="179"/>
                  </a:lnTo>
                  <a:lnTo>
                    <a:pt x="134" y="202"/>
                  </a:lnTo>
                  <a:lnTo>
                    <a:pt x="103" y="227"/>
                  </a:lnTo>
                  <a:lnTo>
                    <a:pt x="77" y="255"/>
                  </a:lnTo>
                  <a:lnTo>
                    <a:pt x="80" y="252"/>
                  </a:lnTo>
                  <a:lnTo>
                    <a:pt x="61" y="281"/>
                  </a:lnTo>
                  <a:lnTo>
                    <a:pt x="63" y="276"/>
                  </a:lnTo>
                  <a:lnTo>
                    <a:pt x="51" y="306"/>
                  </a:lnTo>
                  <a:lnTo>
                    <a:pt x="52" y="301"/>
                  </a:lnTo>
                  <a:lnTo>
                    <a:pt x="48" y="332"/>
                  </a:lnTo>
                  <a:lnTo>
                    <a:pt x="48" y="325"/>
                  </a:lnTo>
                  <a:lnTo>
                    <a:pt x="52" y="356"/>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Rectangle 40"/>
            <p:cNvSpPr>
              <a:spLocks noChangeArrowheads="1"/>
            </p:cNvSpPr>
            <p:nvPr/>
          </p:nvSpPr>
          <p:spPr bwMode="auto">
            <a:xfrm>
              <a:off x="2425" y="2688"/>
              <a:ext cx="23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Calibri" panose="020F0502020204030204" pitchFamily="34" charset="0"/>
                </a:rPr>
                <a:t>Native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Oval 41"/>
            <p:cNvSpPr>
              <a:spLocks noChangeArrowheads="1"/>
            </p:cNvSpPr>
            <p:nvPr/>
          </p:nvSpPr>
          <p:spPr bwMode="auto">
            <a:xfrm>
              <a:off x="2213" y="2989"/>
              <a:ext cx="412" cy="218"/>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2"/>
            <p:cNvSpPr>
              <a:spLocks noEditPoints="1"/>
            </p:cNvSpPr>
            <p:nvPr/>
          </p:nvSpPr>
          <p:spPr bwMode="auto">
            <a:xfrm>
              <a:off x="2207" y="2981"/>
              <a:ext cx="425" cy="234"/>
            </a:xfrm>
            <a:custGeom>
              <a:avLst/>
              <a:gdLst>
                <a:gd name="T0" fmla="*/ 1 w 1601"/>
                <a:gd name="T1" fmla="*/ 325 h 656"/>
                <a:gd name="T2" fmla="*/ 6 w 1601"/>
                <a:gd name="T3" fmla="*/ 289 h 656"/>
                <a:gd name="T4" fmla="*/ 20 w 1601"/>
                <a:gd name="T5" fmla="*/ 254 h 656"/>
                <a:gd name="T6" fmla="*/ 42 w 1601"/>
                <a:gd name="T7" fmla="*/ 222 h 656"/>
                <a:gd name="T8" fmla="*/ 103 w 1601"/>
                <a:gd name="T9" fmla="*/ 165 h 656"/>
                <a:gd name="T10" fmla="*/ 242 w 1601"/>
                <a:gd name="T11" fmla="*/ 92 h 656"/>
                <a:gd name="T12" fmla="*/ 493 w 1601"/>
                <a:gd name="T13" fmla="*/ 25 h 656"/>
                <a:gd name="T14" fmla="*/ 800 w 1601"/>
                <a:gd name="T15" fmla="*/ 0 h 656"/>
                <a:gd name="T16" fmla="*/ 1105 w 1601"/>
                <a:gd name="T17" fmla="*/ 25 h 656"/>
                <a:gd name="T18" fmla="*/ 1357 w 1601"/>
                <a:gd name="T19" fmla="*/ 91 h 656"/>
                <a:gd name="T20" fmla="*/ 1496 w 1601"/>
                <a:gd name="T21" fmla="*/ 163 h 656"/>
                <a:gd name="T22" fmla="*/ 1559 w 1601"/>
                <a:gd name="T23" fmla="*/ 222 h 656"/>
                <a:gd name="T24" fmla="*/ 1581 w 1601"/>
                <a:gd name="T25" fmla="*/ 254 h 656"/>
                <a:gd name="T26" fmla="*/ 1595 w 1601"/>
                <a:gd name="T27" fmla="*/ 289 h 656"/>
                <a:gd name="T28" fmla="*/ 1600 w 1601"/>
                <a:gd name="T29" fmla="*/ 325 h 656"/>
                <a:gd name="T30" fmla="*/ 1596 w 1601"/>
                <a:gd name="T31" fmla="*/ 363 h 656"/>
                <a:gd name="T32" fmla="*/ 1583 w 1601"/>
                <a:gd name="T33" fmla="*/ 398 h 656"/>
                <a:gd name="T34" fmla="*/ 1562 w 1601"/>
                <a:gd name="T35" fmla="*/ 432 h 656"/>
                <a:gd name="T36" fmla="*/ 1533 w 1601"/>
                <a:gd name="T37" fmla="*/ 463 h 656"/>
                <a:gd name="T38" fmla="*/ 1458 w 1601"/>
                <a:gd name="T39" fmla="*/ 519 h 656"/>
                <a:gd name="T40" fmla="*/ 1242 w 1601"/>
                <a:gd name="T41" fmla="*/ 603 h 656"/>
                <a:gd name="T42" fmla="*/ 960 w 1601"/>
                <a:gd name="T43" fmla="*/ 650 h 656"/>
                <a:gd name="T44" fmla="*/ 644 w 1601"/>
                <a:gd name="T45" fmla="*/ 650 h 656"/>
                <a:gd name="T46" fmla="*/ 361 w 1601"/>
                <a:gd name="T47" fmla="*/ 604 h 656"/>
                <a:gd name="T48" fmla="*/ 147 w 1601"/>
                <a:gd name="T49" fmla="*/ 520 h 656"/>
                <a:gd name="T50" fmla="*/ 70 w 1601"/>
                <a:gd name="T51" fmla="*/ 465 h 656"/>
                <a:gd name="T52" fmla="*/ 39 w 1601"/>
                <a:gd name="T53" fmla="*/ 432 h 656"/>
                <a:gd name="T54" fmla="*/ 18 w 1601"/>
                <a:gd name="T55" fmla="*/ 398 h 656"/>
                <a:gd name="T56" fmla="*/ 5 w 1601"/>
                <a:gd name="T57" fmla="*/ 363 h 656"/>
                <a:gd name="T58" fmla="*/ 52 w 1601"/>
                <a:gd name="T59" fmla="*/ 356 h 656"/>
                <a:gd name="T60" fmla="*/ 63 w 1601"/>
                <a:gd name="T61" fmla="*/ 381 h 656"/>
                <a:gd name="T62" fmla="*/ 80 w 1601"/>
                <a:gd name="T63" fmla="*/ 405 h 656"/>
                <a:gd name="T64" fmla="*/ 101 w 1601"/>
                <a:gd name="T65" fmla="*/ 428 h 656"/>
                <a:gd name="T66" fmla="*/ 168 w 1601"/>
                <a:gd name="T67" fmla="*/ 477 h 656"/>
                <a:gd name="T68" fmla="*/ 371 w 1601"/>
                <a:gd name="T69" fmla="*/ 557 h 656"/>
                <a:gd name="T70" fmla="*/ 645 w 1601"/>
                <a:gd name="T71" fmla="*/ 602 h 656"/>
                <a:gd name="T72" fmla="*/ 955 w 1601"/>
                <a:gd name="T73" fmla="*/ 603 h 656"/>
                <a:gd name="T74" fmla="*/ 1227 w 1601"/>
                <a:gd name="T75" fmla="*/ 558 h 656"/>
                <a:gd name="T76" fmla="*/ 1431 w 1601"/>
                <a:gd name="T77" fmla="*/ 478 h 656"/>
                <a:gd name="T78" fmla="*/ 1498 w 1601"/>
                <a:gd name="T79" fmla="*/ 430 h 656"/>
                <a:gd name="T80" fmla="*/ 1521 w 1601"/>
                <a:gd name="T81" fmla="*/ 405 h 656"/>
                <a:gd name="T82" fmla="*/ 1538 w 1601"/>
                <a:gd name="T83" fmla="*/ 381 h 656"/>
                <a:gd name="T84" fmla="*/ 1549 w 1601"/>
                <a:gd name="T85" fmla="*/ 356 h 656"/>
                <a:gd name="T86" fmla="*/ 1553 w 1601"/>
                <a:gd name="T87" fmla="*/ 332 h 656"/>
                <a:gd name="T88" fmla="*/ 1550 w 1601"/>
                <a:gd name="T89" fmla="*/ 306 h 656"/>
                <a:gd name="T90" fmla="*/ 1540 w 1601"/>
                <a:gd name="T91" fmla="*/ 281 h 656"/>
                <a:gd name="T92" fmla="*/ 1524 w 1601"/>
                <a:gd name="T93" fmla="*/ 255 h 656"/>
                <a:gd name="T94" fmla="*/ 1469 w 1601"/>
                <a:gd name="T95" fmla="*/ 204 h 656"/>
                <a:gd name="T96" fmla="*/ 1342 w 1601"/>
                <a:gd name="T97" fmla="*/ 136 h 656"/>
                <a:gd name="T98" fmla="*/ 1100 w 1601"/>
                <a:gd name="T99" fmla="*/ 72 h 656"/>
                <a:gd name="T100" fmla="*/ 801 w 1601"/>
                <a:gd name="T101" fmla="*/ 48 h 656"/>
                <a:gd name="T102" fmla="*/ 503 w 1601"/>
                <a:gd name="T103" fmla="*/ 72 h 656"/>
                <a:gd name="T104" fmla="*/ 263 w 1601"/>
                <a:gd name="T105" fmla="*/ 135 h 656"/>
                <a:gd name="T106" fmla="*/ 134 w 1601"/>
                <a:gd name="T107" fmla="*/ 202 h 656"/>
                <a:gd name="T108" fmla="*/ 77 w 1601"/>
                <a:gd name="T109" fmla="*/ 255 h 656"/>
                <a:gd name="T110" fmla="*/ 61 w 1601"/>
                <a:gd name="T111" fmla="*/ 281 h 656"/>
                <a:gd name="T112" fmla="*/ 51 w 1601"/>
                <a:gd name="T113" fmla="*/ 306 h 656"/>
                <a:gd name="T114" fmla="*/ 48 w 1601"/>
                <a:gd name="T115" fmla="*/ 332 h 656"/>
                <a:gd name="T116" fmla="*/ 52 w 1601"/>
                <a:gd name="T117" fmla="*/ 35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01" h="656">
                  <a:moveTo>
                    <a:pt x="1" y="332"/>
                  </a:moveTo>
                  <a:cubicBezTo>
                    <a:pt x="0" y="330"/>
                    <a:pt x="0" y="327"/>
                    <a:pt x="1" y="325"/>
                  </a:cubicBezTo>
                  <a:lnTo>
                    <a:pt x="5" y="294"/>
                  </a:lnTo>
                  <a:cubicBezTo>
                    <a:pt x="5" y="292"/>
                    <a:pt x="5" y="290"/>
                    <a:pt x="6" y="289"/>
                  </a:cubicBezTo>
                  <a:lnTo>
                    <a:pt x="18" y="259"/>
                  </a:lnTo>
                  <a:cubicBezTo>
                    <a:pt x="19" y="257"/>
                    <a:pt x="20" y="256"/>
                    <a:pt x="20" y="254"/>
                  </a:cubicBezTo>
                  <a:lnTo>
                    <a:pt x="39" y="225"/>
                  </a:lnTo>
                  <a:cubicBezTo>
                    <a:pt x="40" y="224"/>
                    <a:pt x="41" y="223"/>
                    <a:pt x="42" y="222"/>
                  </a:cubicBezTo>
                  <a:lnTo>
                    <a:pt x="68" y="194"/>
                  </a:lnTo>
                  <a:lnTo>
                    <a:pt x="103" y="165"/>
                  </a:lnTo>
                  <a:lnTo>
                    <a:pt x="145" y="138"/>
                  </a:lnTo>
                  <a:lnTo>
                    <a:pt x="242" y="92"/>
                  </a:lnTo>
                  <a:lnTo>
                    <a:pt x="359" y="54"/>
                  </a:lnTo>
                  <a:lnTo>
                    <a:pt x="493" y="25"/>
                  </a:lnTo>
                  <a:lnTo>
                    <a:pt x="642" y="7"/>
                  </a:lnTo>
                  <a:lnTo>
                    <a:pt x="800" y="0"/>
                  </a:lnTo>
                  <a:lnTo>
                    <a:pt x="958" y="6"/>
                  </a:lnTo>
                  <a:lnTo>
                    <a:pt x="1105" y="25"/>
                  </a:lnTo>
                  <a:lnTo>
                    <a:pt x="1239" y="53"/>
                  </a:lnTo>
                  <a:lnTo>
                    <a:pt x="1357" y="91"/>
                  </a:lnTo>
                  <a:lnTo>
                    <a:pt x="1455" y="137"/>
                  </a:lnTo>
                  <a:lnTo>
                    <a:pt x="1496" y="163"/>
                  </a:lnTo>
                  <a:lnTo>
                    <a:pt x="1531" y="192"/>
                  </a:lnTo>
                  <a:lnTo>
                    <a:pt x="1559" y="222"/>
                  </a:lnTo>
                  <a:cubicBezTo>
                    <a:pt x="1560" y="223"/>
                    <a:pt x="1561" y="224"/>
                    <a:pt x="1562" y="225"/>
                  </a:cubicBezTo>
                  <a:lnTo>
                    <a:pt x="1581" y="254"/>
                  </a:lnTo>
                  <a:cubicBezTo>
                    <a:pt x="1581" y="256"/>
                    <a:pt x="1582" y="257"/>
                    <a:pt x="1583" y="259"/>
                  </a:cubicBezTo>
                  <a:lnTo>
                    <a:pt x="1595" y="289"/>
                  </a:lnTo>
                  <a:cubicBezTo>
                    <a:pt x="1596" y="290"/>
                    <a:pt x="1596" y="292"/>
                    <a:pt x="1596" y="294"/>
                  </a:cubicBezTo>
                  <a:lnTo>
                    <a:pt x="1600" y="325"/>
                  </a:lnTo>
                  <a:cubicBezTo>
                    <a:pt x="1601" y="327"/>
                    <a:pt x="1601" y="330"/>
                    <a:pt x="1600" y="332"/>
                  </a:cubicBezTo>
                  <a:lnTo>
                    <a:pt x="1596" y="363"/>
                  </a:lnTo>
                  <a:cubicBezTo>
                    <a:pt x="1596" y="365"/>
                    <a:pt x="1596" y="367"/>
                    <a:pt x="1595" y="368"/>
                  </a:cubicBezTo>
                  <a:lnTo>
                    <a:pt x="1583" y="398"/>
                  </a:lnTo>
                  <a:cubicBezTo>
                    <a:pt x="1582" y="400"/>
                    <a:pt x="1581" y="401"/>
                    <a:pt x="1581" y="403"/>
                  </a:cubicBezTo>
                  <a:lnTo>
                    <a:pt x="1562" y="432"/>
                  </a:lnTo>
                  <a:cubicBezTo>
                    <a:pt x="1561" y="433"/>
                    <a:pt x="1560" y="434"/>
                    <a:pt x="1559" y="435"/>
                  </a:cubicBezTo>
                  <a:lnTo>
                    <a:pt x="1533" y="463"/>
                  </a:lnTo>
                  <a:lnTo>
                    <a:pt x="1498" y="492"/>
                  </a:lnTo>
                  <a:lnTo>
                    <a:pt x="1458" y="519"/>
                  </a:lnTo>
                  <a:lnTo>
                    <a:pt x="1360" y="565"/>
                  </a:lnTo>
                  <a:lnTo>
                    <a:pt x="1242" y="603"/>
                  </a:lnTo>
                  <a:lnTo>
                    <a:pt x="1107" y="632"/>
                  </a:lnTo>
                  <a:lnTo>
                    <a:pt x="960" y="650"/>
                  </a:lnTo>
                  <a:lnTo>
                    <a:pt x="801" y="656"/>
                  </a:lnTo>
                  <a:lnTo>
                    <a:pt x="644" y="650"/>
                  </a:lnTo>
                  <a:lnTo>
                    <a:pt x="496" y="632"/>
                  </a:lnTo>
                  <a:lnTo>
                    <a:pt x="361" y="604"/>
                  </a:lnTo>
                  <a:lnTo>
                    <a:pt x="245" y="566"/>
                  </a:lnTo>
                  <a:lnTo>
                    <a:pt x="147" y="520"/>
                  </a:lnTo>
                  <a:lnTo>
                    <a:pt x="106" y="494"/>
                  </a:lnTo>
                  <a:lnTo>
                    <a:pt x="70" y="465"/>
                  </a:lnTo>
                  <a:lnTo>
                    <a:pt x="42" y="435"/>
                  </a:lnTo>
                  <a:cubicBezTo>
                    <a:pt x="41" y="434"/>
                    <a:pt x="40" y="433"/>
                    <a:pt x="39" y="432"/>
                  </a:cubicBezTo>
                  <a:lnTo>
                    <a:pt x="20" y="403"/>
                  </a:lnTo>
                  <a:cubicBezTo>
                    <a:pt x="20" y="401"/>
                    <a:pt x="19" y="400"/>
                    <a:pt x="18" y="398"/>
                  </a:cubicBezTo>
                  <a:lnTo>
                    <a:pt x="6" y="368"/>
                  </a:lnTo>
                  <a:cubicBezTo>
                    <a:pt x="5" y="367"/>
                    <a:pt x="5" y="365"/>
                    <a:pt x="5" y="363"/>
                  </a:cubicBezTo>
                  <a:lnTo>
                    <a:pt x="1" y="332"/>
                  </a:lnTo>
                  <a:close/>
                  <a:moveTo>
                    <a:pt x="52" y="356"/>
                  </a:moveTo>
                  <a:lnTo>
                    <a:pt x="51" y="351"/>
                  </a:lnTo>
                  <a:lnTo>
                    <a:pt x="63" y="381"/>
                  </a:lnTo>
                  <a:lnTo>
                    <a:pt x="61" y="376"/>
                  </a:lnTo>
                  <a:lnTo>
                    <a:pt x="80" y="405"/>
                  </a:lnTo>
                  <a:lnTo>
                    <a:pt x="77" y="402"/>
                  </a:lnTo>
                  <a:lnTo>
                    <a:pt x="101" y="428"/>
                  </a:lnTo>
                  <a:lnTo>
                    <a:pt x="131" y="453"/>
                  </a:lnTo>
                  <a:lnTo>
                    <a:pt x="168" y="477"/>
                  </a:lnTo>
                  <a:lnTo>
                    <a:pt x="260" y="521"/>
                  </a:lnTo>
                  <a:lnTo>
                    <a:pt x="371" y="557"/>
                  </a:lnTo>
                  <a:lnTo>
                    <a:pt x="501" y="585"/>
                  </a:lnTo>
                  <a:lnTo>
                    <a:pt x="645" y="602"/>
                  </a:lnTo>
                  <a:lnTo>
                    <a:pt x="800" y="608"/>
                  </a:lnTo>
                  <a:lnTo>
                    <a:pt x="955" y="603"/>
                  </a:lnTo>
                  <a:lnTo>
                    <a:pt x="1097" y="585"/>
                  </a:lnTo>
                  <a:lnTo>
                    <a:pt x="1227" y="558"/>
                  </a:lnTo>
                  <a:lnTo>
                    <a:pt x="1339" y="522"/>
                  </a:lnTo>
                  <a:lnTo>
                    <a:pt x="1431" y="478"/>
                  </a:lnTo>
                  <a:lnTo>
                    <a:pt x="1467" y="455"/>
                  </a:lnTo>
                  <a:lnTo>
                    <a:pt x="1498" y="430"/>
                  </a:lnTo>
                  <a:lnTo>
                    <a:pt x="1524" y="402"/>
                  </a:lnTo>
                  <a:lnTo>
                    <a:pt x="1521" y="405"/>
                  </a:lnTo>
                  <a:lnTo>
                    <a:pt x="1540" y="376"/>
                  </a:lnTo>
                  <a:lnTo>
                    <a:pt x="1538" y="381"/>
                  </a:lnTo>
                  <a:lnTo>
                    <a:pt x="1550" y="351"/>
                  </a:lnTo>
                  <a:lnTo>
                    <a:pt x="1549" y="356"/>
                  </a:lnTo>
                  <a:lnTo>
                    <a:pt x="1553" y="325"/>
                  </a:lnTo>
                  <a:lnTo>
                    <a:pt x="1553" y="332"/>
                  </a:lnTo>
                  <a:lnTo>
                    <a:pt x="1549" y="301"/>
                  </a:lnTo>
                  <a:lnTo>
                    <a:pt x="1550" y="306"/>
                  </a:lnTo>
                  <a:lnTo>
                    <a:pt x="1538" y="276"/>
                  </a:lnTo>
                  <a:lnTo>
                    <a:pt x="1540" y="281"/>
                  </a:lnTo>
                  <a:lnTo>
                    <a:pt x="1521" y="252"/>
                  </a:lnTo>
                  <a:lnTo>
                    <a:pt x="1524" y="255"/>
                  </a:lnTo>
                  <a:lnTo>
                    <a:pt x="1500" y="229"/>
                  </a:lnTo>
                  <a:lnTo>
                    <a:pt x="1469" y="204"/>
                  </a:lnTo>
                  <a:lnTo>
                    <a:pt x="1434" y="180"/>
                  </a:lnTo>
                  <a:lnTo>
                    <a:pt x="1342" y="136"/>
                  </a:lnTo>
                  <a:lnTo>
                    <a:pt x="1229" y="100"/>
                  </a:lnTo>
                  <a:lnTo>
                    <a:pt x="1100" y="72"/>
                  </a:lnTo>
                  <a:lnTo>
                    <a:pt x="957" y="54"/>
                  </a:lnTo>
                  <a:lnTo>
                    <a:pt x="801" y="48"/>
                  </a:lnTo>
                  <a:lnTo>
                    <a:pt x="647" y="54"/>
                  </a:lnTo>
                  <a:lnTo>
                    <a:pt x="503" y="72"/>
                  </a:lnTo>
                  <a:lnTo>
                    <a:pt x="374" y="99"/>
                  </a:lnTo>
                  <a:lnTo>
                    <a:pt x="263" y="135"/>
                  </a:lnTo>
                  <a:lnTo>
                    <a:pt x="170" y="179"/>
                  </a:lnTo>
                  <a:lnTo>
                    <a:pt x="134" y="202"/>
                  </a:lnTo>
                  <a:lnTo>
                    <a:pt x="103" y="227"/>
                  </a:lnTo>
                  <a:lnTo>
                    <a:pt x="77" y="255"/>
                  </a:lnTo>
                  <a:lnTo>
                    <a:pt x="80" y="252"/>
                  </a:lnTo>
                  <a:lnTo>
                    <a:pt x="61" y="281"/>
                  </a:lnTo>
                  <a:lnTo>
                    <a:pt x="63" y="276"/>
                  </a:lnTo>
                  <a:lnTo>
                    <a:pt x="51" y="306"/>
                  </a:lnTo>
                  <a:lnTo>
                    <a:pt x="52" y="301"/>
                  </a:lnTo>
                  <a:lnTo>
                    <a:pt x="48" y="332"/>
                  </a:lnTo>
                  <a:lnTo>
                    <a:pt x="48" y="325"/>
                  </a:lnTo>
                  <a:lnTo>
                    <a:pt x="52" y="356"/>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43"/>
            <p:cNvSpPr>
              <a:spLocks noChangeArrowheads="1"/>
            </p:cNvSpPr>
            <p:nvPr/>
          </p:nvSpPr>
          <p:spPr bwMode="auto">
            <a:xfrm>
              <a:off x="2314" y="3048"/>
              <a:ext cx="20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Calibri" panose="020F0502020204030204" pitchFamily="34" charset="0"/>
                </a:rPr>
                <a:t>Search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6" name="Oval 44"/>
            <p:cNvSpPr>
              <a:spLocks noChangeArrowheads="1"/>
            </p:cNvSpPr>
            <p:nvPr/>
          </p:nvSpPr>
          <p:spPr bwMode="auto">
            <a:xfrm>
              <a:off x="2294" y="3350"/>
              <a:ext cx="395" cy="217"/>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5"/>
            <p:cNvSpPr>
              <a:spLocks noEditPoints="1"/>
            </p:cNvSpPr>
            <p:nvPr/>
          </p:nvSpPr>
          <p:spPr bwMode="auto">
            <a:xfrm>
              <a:off x="2288" y="3341"/>
              <a:ext cx="407" cy="235"/>
            </a:xfrm>
            <a:custGeom>
              <a:avLst/>
              <a:gdLst>
                <a:gd name="T0" fmla="*/ 1 w 1537"/>
                <a:gd name="T1" fmla="*/ 325 h 656"/>
                <a:gd name="T2" fmla="*/ 6 w 1537"/>
                <a:gd name="T3" fmla="*/ 289 h 656"/>
                <a:gd name="T4" fmla="*/ 19 w 1537"/>
                <a:gd name="T5" fmla="*/ 254 h 656"/>
                <a:gd name="T6" fmla="*/ 41 w 1537"/>
                <a:gd name="T7" fmla="*/ 222 h 656"/>
                <a:gd name="T8" fmla="*/ 99 w 1537"/>
                <a:gd name="T9" fmla="*/ 165 h 656"/>
                <a:gd name="T10" fmla="*/ 232 w 1537"/>
                <a:gd name="T11" fmla="*/ 92 h 656"/>
                <a:gd name="T12" fmla="*/ 474 w 1537"/>
                <a:gd name="T13" fmla="*/ 25 h 656"/>
                <a:gd name="T14" fmla="*/ 768 w 1537"/>
                <a:gd name="T15" fmla="*/ 0 h 656"/>
                <a:gd name="T16" fmla="*/ 1062 w 1537"/>
                <a:gd name="T17" fmla="*/ 25 h 656"/>
                <a:gd name="T18" fmla="*/ 1302 w 1537"/>
                <a:gd name="T19" fmla="*/ 91 h 656"/>
                <a:gd name="T20" fmla="*/ 1436 w 1537"/>
                <a:gd name="T21" fmla="*/ 164 h 656"/>
                <a:gd name="T22" fmla="*/ 1497 w 1537"/>
                <a:gd name="T23" fmla="*/ 222 h 656"/>
                <a:gd name="T24" fmla="*/ 1518 w 1537"/>
                <a:gd name="T25" fmla="*/ 255 h 656"/>
                <a:gd name="T26" fmla="*/ 1531 w 1537"/>
                <a:gd name="T27" fmla="*/ 289 h 656"/>
                <a:gd name="T28" fmla="*/ 1536 w 1537"/>
                <a:gd name="T29" fmla="*/ 325 h 656"/>
                <a:gd name="T30" fmla="*/ 1532 w 1537"/>
                <a:gd name="T31" fmla="*/ 363 h 656"/>
                <a:gd name="T32" fmla="*/ 1520 w 1537"/>
                <a:gd name="T33" fmla="*/ 398 h 656"/>
                <a:gd name="T34" fmla="*/ 1500 w 1537"/>
                <a:gd name="T35" fmla="*/ 431 h 656"/>
                <a:gd name="T36" fmla="*/ 1472 w 1537"/>
                <a:gd name="T37" fmla="*/ 462 h 656"/>
                <a:gd name="T38" fmla="*/ 1399 w 1537"/>
                <a:gd name="T39" fmla="*/ 518 h 656"/>
                <a:gd name="T40" fmla="*/ 1192 w 1537"/>
                <a:gd name="T41" fmla="*/ 603 h 656"/>
                <a:gd name="T42" fmla="*/ 922 w 1537"/>
                <a:gd name="T43" fmla="*/ 650 h 656"/>
                <a:gd name="T44" fmla="*/ 618 w 1537"/>
                <a:gd name="T45" fmla="*/ 650 h 656"/>
                <a:gd name="T46" fmla="*/ 347 w 1537"/>
                <a:gd name="T47" fmla="*/ 604 h 656"/>
                <a:gd name="T48" fmla="*/ 141 w 1537"/>
                <a:gd name="T49" fmla="*/ 520 h 656"/>
                <a:gd name="T50" fmla="*/ 68 w 1537"/>
                <a:gd name="T51" fmla="*/ 465 h 656"/>
                <a:gd name="T52" fmla="*/ 38 w 1537"/>
                <a:gd name="T53" fmla="*/ 432 h 656"/>
                <a:gd name="T54" fmla="*/ 17 w 1537"/>
                <a:gd name="T55" fmla="*/ 398 h 656"/>
                <a:gd name="T56" fmla="*/ 5 w 1537"/>
                <a:gd name="T57" fmla="*/ 363 h 656"/>
                <a:gd name="T58" fmla="*/ 52 w 1537"/>
                <a:gd name="T59" fmla="*/ 356 h 656"/>
                <a:gd name="T60" fmla="*/ 62 w 1537"/>
                <a:gd name="T61" fmla="*/ 381 h 656"/>
                <a:gd name="T62" fmla="*/ 79 w 1537"/>
                <a:gd name="T63" fmla="*/ 405 h 656"/>
                <a:gd name="T64" fmla="*/ 99 w 1537"/>
                <a:gd name="T65" fmla="*/ 428 h 656"/>
                <a:gd name="T66" fmla="*/ 162 w 1537"/>
                <a:gd name="T67" fmla="*/ 477 h 656"/>
                <a:gd name="T68" fmla="*/ 358 w 1537"/>
                <a:gd name="T69" fmla="*/ 557 h 656"/>
                <a:gd name="T70" fmla="*/ 619 w 1537"/>
                <a:gd name="T71" fmla="*/ 602 h 656"/>
                <a:gd name="T72" fmla="*/ 915 w 1537"/>
                <a:gd name="T73" fmla="*/ 603 h 656"/>
                <a:gd name="T74" fmla="*/ 1177 w 1537"/>
                <a:gd name="T75" fmla="*/ 558 h 656"/>
                <a:gd name="T76" fmla="*/ 1372 w 1537"/>
                <a:gd name="T77" fmla="*/ 479 h 656"/>
                <a:gd name="T78" fmla="*/ 1437 w 1537"/>
                <a:gd name="T79" fmla="*/ 430 h 656"/>
                <a:gd name="T80" fmla="*/ 1459 w 1537"/>
                <a:gd name="T81" fmla="*/ 406 h 656"/>
                <a:gd name="T82" fmla="*/ 1475 w 1537"/>
                <a:gd name="T83" fmla="*/ 381 h 656"/>
                <a:gd name="T84" fmla="*/ 1485 w 1537"/>
                <a:gd name="T85" fmla="*/ 356 h 656"/>
                <a:gd name="T86" fmla="*/ 1489 w 1537"/>
                <a:gd name="T87" fmla="*/ 332 h 656"/>
                <a:gd name="T88" fmla="*/ 1486 w 1537"/>
                <a:gd name="T89" fmla="*/ 306 h 656"/>
                <a:gd name="T90" fmla="*/ 1477 w 1537"/>
                <a:gd name="T91" fmla="*/ 280 h 656"/>
                <a:gd name="T92" fmla="*/ 1462 w 1537"/>
                <a:gd name="T93" fmla="*/ 254 h 656"/>
                <a:gd name="T94" fmla="*/ 1409 w 1537"/>
                <a:gd name="T95" fmla="*/ 203 h 656"/>
                <a:gd name="T96" fmla="*/ 1287 w 1537"/>
                <a:gd name="T97" fmla="*/ 136 h 656"/>
                <a:gd name="T98" fmla="*/ 1055 w 1537"/>
                <a:gd name="T99" fmla="*/ 72 h 656"/>
                <a:gd name="T100" fmla="*/ 769 w 1537"/>
                <a:gd name="T101" fmla="*/ 48 h 656"/>
                <a:gd name="T102" fmla="*/ 485 w 1537"/>
                <a:gd name="T103" fmla="*/ 72 h 656"/>
                <a:gd name="T104" fmla="*/ 253 w 1537"/>
                <a:gd name="T105" fmla="*/ 135 h 656"/>
                <a:gd name="T106" fmla="*/ 130 w 1537"/>
                <a:gd name="T107" fmla="*/ 202 h 656"/>
                <a:gd name="T108" fmla="*/ 76 w 1537"/>
                <a:gd name="T109" fmla="*/ 254 h 656"/>
                <a:gd name="T110" fmla="*/ 60 w 1537"/>
                <a:gd name="T111" fmla="*/ 281 h 656"/>
                <a:gd name="T112" fmla="*/ 51 w 1537"/>
                <a:gd name="T113" fmla="*/ 306 h 656"/>
                <a:gd name="T114" fmla="*/ 48 w 1537"/>
                <a:gd name="T115" fmla="*/ 332 h 656"/>
                <a:gd name="T116" fmla="*/ 52 w 1537"/>
                <a:gd name="T117" fmla="*/ 35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37" h="656">
                  <a:moveTo>
                    <a:pt x="1" y="332"/>
                  </a:moveTo>
                  <a:cubicBezTo>
                    <a:pt x="0" y="329"/>
                    <a:pt x="0" y="327"/>
                    <a:pt x="1" y="325"/>
                  </a:cubicBezTo>
                  <a:lnTo>
                    <a:pt x="5" y="294"/>
                  </a:lnTo>
                  <a:cubicBezTo>
                    <a:pt x="5" y="293"/>
                    <a:pt x="5" y="291"/>
                    <a:pt x="6" y="289"/>
                  </a:cubicBezTo>
                  <a:lnTo>
                    <a:pt x="17" y="259"/>
                  </a:lnTo>
                  <a:cubicBezTo>
                    <a:pt x="18" y="257"/>
                    <a:pt x="18" y="256"/>
                    <a:pt x="19" y="254"/>
                  </a:cubicBezTo>
                  <a:lnTo>
                    <a:pt x="38" y="225"/>
                  </a:lnTo>
                  <a:cubicBezTo>
                    <a:pt x="39" y="224"/>
                    <a:pt x="40" y="223"/>
                    <a:pt x="41" y="222"/>
                  </a:cubicBezTo>
                  <a:lnTo>
                    <a:pt x="66" y="194"/>
                  </a:lnTo>
                  <a:lnTo>
                    <a:pt x="99" y="165"/>
                  </a:lnTo>
                  <a:lnTo>
                    <a:pt x="138" y="139"/>
                  </a:lnTo>
                  <a:lnTo>
                    <a:pt x="232" y="92"/>
                  </a:lnTo>
                  <a:lnTo>
                    <a:pt x="345" y="54"/>
                  </a:lnTo>
                  <a:lnTo>
                    <a:pt x="474" y="25"/>
                  </a:lnTo>
                  <a:lnTo>
                    <a:pt x="615" y="7"/>
                  </a:lnTo>
                  <a:lnTo>
                    <a:pt x="768" y="0"/>
                  </a:lnTo>
                  <a:lnTo>
                    <a:pt x="919" y="6"/>
                  </a:lnTo>
                  <a:lnTo>
                    <a:pt x="1062" y="25"/>
                  </a:lnTo>
                  <a:lnTo>
                    <a:pt x="1190" y="53"/>
                  </a:lnTo>
                  <a:lnTo>
                    <a:pt x="1302" y="91"/>
                  </a:lnTo>
                  <a:lnTo>
                    <a:pt x="1396" y="137"/>
                  </a:lnTo>
                  <a:lnTo>
                    <a:pt x="1436" y="164"/>
                  </a:lnTo>
                  <a:lnTo>
                    <a:pt x="1470" y="192"/>
                  </a:lnTo>
                  <a:lnTo>
                    <a:pt x="1497" y="222"/>
                  </a:lnTo>
                  <a:cubicBezTo>
                    <a:pt x="1498" y="224"/>
                    <a:pt x="1499" y="225"/>
                    <a:pt x="1500" y="226"/>
                  </a:cubicBezTo>
                  <a:lnTo>
                    <a:pt x="1518" y="255"/>
                  </a:lnTo>
                  <a:cubicBezTo>
                    <a:pt x="1519" y="256"/>
                    <a:pt x="1519" y="258"/>
                    <a:pt x="1520" y="259"/>
                  </a:cubicBezTo>
                  <a:lnTo>
                    <a:pt x="1531" y="289"/>
                  </a:lnTo>
                  <a:cubicBezTo>
                    <a:pt x="1532" y="291"/>
                    <a:pt x="1532" y="293"/>
                    <a:pt x="1532" y="294"/>
                  </a:cubicBezTo>
                  <a:lnTo>
                    <a:pt x="1536" y="325"/>
                  </a:lnTo>
                  <a:cubicBezTo>
                    <a:pt x="1537" y="327"/>
                    <a:pt x="1537" y="329"/>
                    <a:pt x="1536" y="332"/>
                  </a:cubicBezTo>
                  <a:lnTo>
                    <a:pt x="1532" y="363"/>
                  </a:lnTo>
                  <a:cubicBezTo>
                    <a:pt x="1532" y="364"/>
                    <a:pt x="1532" y="366"/>
                    <a:pt x="1531" y="368"/>
                  </a:cubicBezTo>
                  <a:lnTo>
                    <a:pt x="1520" y="398"/>
                  </a:lnTo>
                  <a:cubicBezTo>
                    <a:pt x="1519" y="399"/>
                    <a:pt x="1519" y="401"/>
                    <a:pt x="1518" y="402"/>
                  </a:cubicBezTo>
                  <a:lnTo>
                    <a:pt x="1500" y="431"/>
                  </a:lnTo>
                  <a:cubicBezTo>
                    <a:pt x="1499" y="432"/>
                    <a:pt x="1498" y="433"/>
                    <a:pt x="1497" y="434"/>
                  </a:cubicBezTo>
                  <a:lnTo>
                    <a:pt x="1472" y="462"/>
                  </a:lnTo>
                  <a:lnTo>
                    <a:pt x="1438" y="492"/>
                  </a:lnTo>
                  <a:lnTo>
                    <a:pt x="1399" y="518"/>
                  </a:lnTo>
                  <a:lnTo>
                    <a:pt x="1305" y="565"/>
                  </a:lnTo>
                  <a:lnTo>
                    <a:pt x="1192" y="603"/>
                  </a:lnTo>
                  <a:lnTo>
                    <a:pt x="1064" y="632"/>
                  </a:lnTo>
                  <a:lnTo>
                    <a:pt x="922" y="650"/>
                  </a:lnTo>
                  <a:lnTo>
                    <a:pt x="769" y="656"/>
                  </a:lnTo>
                  <a:lnTo>
                    <a:pt x="618" y="650"/>
                  </a:lnTo>
                  <a:lnTo>
                    <a:pt x="476" y="632"/>
                  </a:lnTo>
                  <a:lnTo>
                    <a:pt x="347" y="604"/>
                  </a:lnTo>
                  <a:lnTo>
                    <a:pt x="235" y="566"/>
                  </a:lnTo>
                  <a:lnTo>
                    <a:pt x="141" y="520"/>
                  </a:lnTo>
                  <a:lnTo>
                    <a:pt x="101" y="493"/>
                  </a:lnTo>
                  <a:lnTo>
                    <a:pt x="68" y="465"/>
                  </a:lnTo>
                  <a:lnTo>
                    <a:pt x="41" y="434"/>
                  </a:lnTo>
                  <a:cubicBezTo>
                    <a:pt x="40" y="434"/>
                    <a:pt x="39" y="433"/>
                    <a:pt x="38" y="432"/>
                  </a:cubicBezTo>
                  <a:lnTo>
                    <a:pt x="19" y="403"/>
                  </a:lnTo>
                  <a:cubicBezTo>
                    <a:pt x="18" y="401"/>
                    <a:pt x="18" y="399"/>
                    <a:pt x="17" y="398"/>
                  </a:cubicBezTo>
                  <a:lnTo>
                    <a:pt x="6" y="368"/>
                  </a:lnTo>
                  <a:cubicBezTo>
                    <a:pt x="5" y="366"/>
                    <a:pt x="5" y="364"/>
                    <a:pt x="5" y="363"/>
                  </a:cubicBezTo>
                  <a:lnTo>
                    <a:pt x="1" y="332"/>
                  </a:lnTo>
                  <a:close/>
                  <a:moveTo>
                    <a:pt x="52" y="356"/>
                  </a:moveTo>
                  <a:lnTo>
                    <a:pt x="51" y="351"/>
                  </a:lnTo>
                  <a:lnTo>
                    <a:pt x="62" y="381"/>
                  </a:lnTo>
                  <a:lnTo>
                    <a:pt x="60" y="376"/>
                  </a:lnTo>
                  <a:lnTo>
                    <a:pt x="79" y="405"/>
                  </a:lnTo>
                  <a:lnTo>
                    <a:pt x="76" y="402"/>
                  </a:lnTo>
                  <a:lnTo>
                    <a:pt x="99" y="428"/>
                  </a:lnTo>
                  <a:lnTo>
                    <a:pt x="128" y="454"/>
                  </a:lnTo>
                  <a:lnTo>
                    <a:pt x="162" y="477"/>
                  </a:lnTo>
                  <a:lnTo>
                    <a:pt x="250" y="521"/>
                  </a:lnTo>
                  <a:lnTo>
                    <a:pt x="358" y="557"/>
                  </a:lnTo>
                  <a:lnTo>
                    <a:pt x="483" y="585"/>
                  </a:lnTo>
                  <a:lnTo>
                    <a:pt x="619" y="602"/>
                  </a:lnTo>
                  <a:lnTo>
                    <a:pt x="768" y="608"/>
                  </a:lnTo>
                  <a:lnTo>
                    <a:pt x="915" y="603"/>
                  </a:lnTo>
                  <a:lnTo>
                    <a:pt x="1053" y="585"/>
                  </a:lnTo>
                  <a:lnTo>
                    <a:pt x="1177" y="558"/>
                  </a:lnTo>
                  <a:lnTo>
                    <a:pt x="1284" y="522"/>
                  </a:lnTo>
                  <a:lnTo>
                    <a:pt x="1372" y="479"/>
                  </a:lnTo>
                  <a:lnTo>
                    <a:pt x="1407" y="455"/>
                  </a:lnTo>
                  <a:lnTo>
                    <a:pt x="1437" y="430"/>
                  </a:lnTo>
                  <a:lnTo>
                    <a:pt x="1462" y="402"/>
                  </a:lnTo>
                  <a:lnTo>
                    <a:pt x="1459" y="406"/>
                  </a:lnTo>
                  <a:lnTo>
                    <a:pt x="1477" y="377"/>
                  </a:lnTo>
                  <a:lnTo>
                    <a:pt x="1475" y="381"/>
                  </a:lnTo>
                  <a:lnTo>
                    <a:pt x="1486" y="351"/>
                  </a:lnTo>
                  <a:lnTo>
                    <a:pt x="1485" y="356"/>
                  </a:lnTo>
                  <a:lnTo>
                    <a:pt x="1489" y="325"/>
                  </a:lnTo>
                  <a:lnTo>
                    <a:pt x="1489" y="332"/>
                  </a:lnTo>
                  <a:lnTo>
                    <a:pt x="1485" y="301"/>
                  </a:lnTo>
                  <a:lnTo>
                    <a:pt x="1486" y="306"/>
                  </a:lnTo>
                  <a:lnTo>
                    <a:pt x="1475" y="276"/>
                  </a:lnTo>
                  <a:lnTo>
                    <a:pt x="1477" y="280"/>
                  </a:lnTo>
                  <a:lnTo>
                    <a:pt x="1459" y="251"/>
                  </a:lnTo>
                  <a:lnTo>
                    <a:pt x="1462" y="254"/>
                  </a:lnTo>
                  <a:lnTo>
                    <a:pt x="1439" y="229"/>
                  </a:lnTo>
                  <a:lnTo>
                    <a:pt x="1409" y="203"/>
                  </a:lnTo>
                  <a:lnTo>
                    <a:pt x="1375" y="180"/>
                  </a:lnTo>
                  <a:lnTo>
                    <a:pt x="1287" y="136"/>
                  </a:lnTo>
                  <a:lnTo>
                    <a:pt x="1179" y="100"/>
                  </a:lnTo>
                  <a:lnTo>
                    <a:pt x="1055" y="72"/>
                  </a:lnTo>
                  <a:lnTo>
                    <a:pt x="918" y="54"/>
                  </a:lnTo>
                  <a:lnTo>
                    <a:pt x="769" y="48"/>
                  </a:lnTo>
                  <a:lnTo>
                    <a:pt x="622" y="54"/>
                  </a:lnTo>
                  <a:lnTo>
                    <a:pt x="485" y="72"/>
                  </a:lnTo>
                  <a:lnTo>
                    <a:pt x="360" y="99"/>
                  </a:lnTo>
                  <a:lnTo>
                    <a:pt x="253" y="135"/>
                  </a:lnTo>
                  <a:lnTo>
                    <a:pt x="165" y="178"/>
                  </a:lnTo>
                  <a:lnTo>
                    <a:pt x="130" y="202"/>
                  </a:lnTo>
                  <a:lnTo>
                    <a:pt x="101" y="226"/>
                  </a:lnTo>
                  <a:lnTo>
                    <a:pt x="76" y="254"/>
                  </a:lnTo>
                  <a:lnTo>
                    <a:pt x="79" y="252"/>
                  </a:lnTo>
                  <a:lnTo>
                    <a:pt x="60" y="281"/>
                  </a:lnTo>
                  <a:lnTo>
                    <a:pt x="62" y="276"/>
                  </a:lnTo>
                  <a:lnTo>
                    <a:pt x="51" y="306"/>
                  </a:lnTo>
                  <a:lnTo>
                    <a:pt x="52" y="301"/>
                  </a:lnTo>
                  <a:lnTo>
                    <a:pt x="48" y="332"/>
                  </a:lnTo>
                  <a:lnTo>
                    <a:pt x="48" y="325"/>
                  </a:lnTo>
                  <a:lnTo>
                    <a:pt x="52" y="356"/>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Rectangle 46"/>
            <p:cNvSpPr>
              <a:spLocks noChangeArrowheads="1"/>
            </p:cNvSpPr>
            <p:nvPr/>
          </p:nvSpPr>
          <p:spPr bwMode="auto">
            <a:xfrm>
              <a:off x="2393" y="3409"/>
              <a:ext cx="17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Calibri" panose="020F0502020204030204" pitchFamily="34" charset="0"/>
                </a:rPr>
                <a:t>Email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9" name="Oval 47"/>
            <p:cNvSpPr>
              <a:spLocks noChangeArrowheads="1"/>
            </p:cNvSpPr>
            <p:nvPr/>
          </p:nvSpPr>
          <p:spPr bwMode="auto">
            <a:xfrm>
              <a:off x="2727" y="3521"/>
              <a:ext cx="582" cy="218"/>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8"/>
            <p:cNvSpPr>
              <a:spLocks noEditPoints="1"/>
            </p:cNvSpPr>
            <p:nvPr/>
          </p:nvSpPr>
          <p:spPr bwMode="auto">
            <a:xfrm>
              <a:off x="2721" y="3513"/>
              <a:ext cx="594" cy="234"/>
            </a:xfrm>
            <a:custGeom>
              <a:avLst/>
              <a:gdLst>
                <a:gd name="T0" fmla="*/ 7 w 2241"/>
                <a:gd name="T1" fmla="*/ 293 h 656"/>
                <a:gd name="T2" fmla="*/ 29 w 2241"/>
                <a:gd name="T3" fmla="*/ 251 h 656"/>
                <a:gd name="T4" fmla="*/ 96 w 2241"/>
                <a:gd name="T5" fmla="*/ 191 h 656"/>
                <a:gd name="T6" fmla="*/ 266 w 2241"/>
                <a:gd name="T7" fmla="*/ 113 h 656"/>
                <a:gd name="T8" fmla="*/ 502 w 2241"/>
                <a:gd name="T9" fmla="*/ 53 h 656"/>
                <a:gd name="T10" fmla="*/ 1120 w 2241"/>
                <a:gd name="T11" fmla="*/ 0 h 656"/>
                <a:gd name="T12" fmla="*/ 1647 w 2241"/>
                <a:gd name="T13" fmla="*/ 38 h 656"/>
                <a:gd name="T14" fmla="*/ 1901 w 2241"/>
                <a:gd name="T15" fmla="*/ 90 h 656"/>
                <a:gd name="T16" fmla="*/ 2094 w 2241"/>
                <a:gd name="T17" fmla="*/ 162 h 656"/>
                <a:gd name="T18" fmla="*/ 2185 w 2241"/>
                <a:gd name="T19" fmla="*/ 222 h 656"/>
                <a:gd name="T20" fmla="*/ 2232 w 2241"/>
                <a:gd name="T21" fmla="*/ 286 h 656"/>
                <a:gd name="T22" fmla="*/ 2240 w 2241"/>
                <a:gd name="T23" fmla="*/ 333 h 656"/>
                <a:gd name="T24" fmla="*/ 2216 w 2241"/>
                <a:gd name="T25" fmla="*/ 401 h 656"/>
                <a:gd name="T26" fmla="*/ 2182 w 2241"/>
                <a:gd name="T27" fmla="*/ 438 h 656"/>
                <a:gd name="T28" fmla="*/ 2039 w 2241"/>
                <a:gd name="T29" fmla="*/ 520 h 656"/>
                <a:gd name="T30" fmla="*/ 1823 w 2241"/>
                <a:gd name="T31" fmla="*/ 587 h 656"/>
                <a:gd name="T32" fmla="*/ 1551 w 2241"/>
                <a:gd name="T33" fmla="*/ 632 h 656"/>
                <a:gd name="T34" fmla="*/ 899 w 2241"/>
                <a:gd name="T35" fmla="*/ 650 h 656"/>
                <a:gd name="T36" fmla="*/ 419 w 2241"/>
                <a:gd name="T37" fmla="*/ 587 h 656"/>
                <a:gd name="T38" fmla="*/ 203 w 2241"/>
                <a:gd name="T39" fmla="*/ 521 h 656"/>
                <a:gd name="T40" fmla="*/ 59 w 2241"/>
                <a:gd name="T41" fmla="*/ 438 h 656"/>
                <a:gd name="T42" fmla="*/ 25 w 2241"/>
                <a:gd name="T43" fmla="*/ 401 h 656"/>
                <a:gd name="T44" fmla="*/ 1 w 2241"/>
                <a:gd name="T45" fmla="*/ 333 h 656"/>
                <a:gd name="T46" fmla="*/ 68 w 2241"/>
                <a:gd name="T47" fmla="*/ 378 h 656"/>
                <a:gd name="T48" fmla="*/ 88 w 2241"/>
                <a:gd name="T49" fmla="*/ 399 h 656"/>
                <a:gd name="T50" fmla="*/ 220 w 2241"/>
                <a:gd name="T51" fmla="*/ 476 h 656"/>
                <a:gd name="T52" fmla="*/ 428 w 2241"/>
                <a:gd name="T53" fmla="*/ 540 h 656"/>
                <a:gd name="T54" fmla="*/ 900 w 2241"/>
                <a:gd name="T55" fmla="*/ 602 h 656"/>
                <a:gd name="T56" fmla="*/ 1544 w 2241"/>
                <a:gd name="T57" fmla="*/ 585 h 656"/>
                <a:gd name="T58" fmla="*/ 1812 w 2241"/>
                <a:gd name="T59" fmla="*/ 540 h 656"/>
                <a:gd name="T60" fmla="*/ 2020 w 2241"/>
                <a:gd name="T61" fmla="*/ 477 h 656"/>
                <a:gd name="T62" fmla="*/ 2153 w 2241"/>
                <a:gd name="T63" fmla="*/ 399 h 656"/>
                <a:gd name="T64" fmla="*/ 2173 w 2241"/>
                <a:gd name="T65" fmla="*/ 378 h 656"/>
                <a:gd name="T66" fmla="*/ 2193 w 2241"/>
                <a:gd name="T67" fmla="*/ 324 h 656"/>
                <a:gd name="T68" fmla="*/ 2189 w 2241"/>
                <a:gd name="T69" fmla="*/ 309 h 656"/>
                <a:gd name="T70" fmla="*/ 2150 w 2241"/>
                <a:gd name="T71" fmla="*/ 255 h 656"/>
                <a:gd name="T72" fmla="*/ 2075 w 2241"/>
                <a:gd name="T73" fmla="*/ 205 h 656"/>
                <a:gd name="T74" fmla="*/ 1890 w 2241"/>
                <a:gd name="T75" fmla="*/ 137 h 656"/>
                <a:gd name="T76" fmla="*/ 1640 w 2241"/>
                <a:gd name="T77" fmla="*/ 85 h 656"/>
                <a:gd name="T78" fmla="*/ 1121 w 2241"/>
                <a:gd name="T79" fmla="*/ 48 h 656"/>
                <a:gd name="T80" fmla="*/ 512 w 2241"/>
                <a:gd name="T81" fmla="*/ 100 h 656"/>
                <a:gd name="T82" fmla="*/ 283 w 2241"/>
                <a:gd name="T83" fmla="*/ 158 h 656"/>
                <a:gd name="T84" fmla="*/ 125 w 2241"/>
                <a:gd name="T85" fmla="*/ 230 h 656"/>
                <a:gd name="T86" fmla="*/ 64 w 2241"/>
                <a:gd name="T87" fmla="*/ 284 h 656"/>
                <a:gd name="T88" fmla="*/ 54 w 2241"/>
                <a:gd name="T89" fmla="*/ 302 h 656"/>
                <a:gd name="T90" fmla="*/ 54 w 2241"/>
                <a:gd name="T91" fmla="*/ 355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41" h="656">
                  <a:moveTo>
                    <a:pt x="1" y="333"/>
                  </a:moveTo>
                  <a:cubicBezTo>
                    <a:pt x="0" y="330"/>
                    <a:pt x="0" y="327"/>
                    <a:pt x="1" y="324"/>
                  </a:cubicBezTo>
                  <a:lnTo>
                    <a:pt x="7" y="293"/>
                  </a:lnTo>
                  <a:cubicBezTo>
                    <a:pt x="7" y="291"/>
                    <a:pt x="8" y="288"/>
                    <a:pt x="9" y="286"/>
                  </a:cubicBezTo>
                  <a:lnTo>
                    <a:pt x="25" y="256"/>
                  </a:lnTo>
                  <a:cubicBezTo>
                    <a:pt x="26" y="254"/>
                    <a:pt x="27" y="253"/>
                    <a:pt x="29" y="251"/>
                  </a:cubicBezTo>
                  <a:lnTo>
                    <a:pt x="56" y="222"/>
                  </a:lnTo>
                  <a:cubicBezTo>
                    <a:pt x="57" y="221"/>
                    <a:pt x="58" y="220"/>
                    <a:pt x="59" y="219"/>
                  </a:cubicBezTo>
                  <a:lnTo>
                    <a:pt x="96" y="191"/>
                  </a:lnTo>
                  <a:lnTo>
                    <a:pt x="144" y="163"/>
                  </a:lnTo>
                  <a:lnTo>
                    <a:pt x="202" y="137"/>
                  </a:lnTo>
                  <a:lnTo>
                    <a:pt x="266" y="113"/>
                  </a:lnTo>
                  <a:lnTo>
                    <a:pt x="338" y="91"/>
                  </a:lnTo>
                  <a:lnTo>
                    <a:pt x="418" y="71"/>
                  </a:lnTo>
                  <a:lnTo>
                    <a:pt x="502" y="53"/>
                  </a:lnTo>
                  <a:lnTo>
                    <a:pt x="691" y="25"/>
                  </a:lnTo>
                  <a:lnTo>
                    <a:pt x="897" y="7"/>
                  </a:lnTo>
                  <a:lnTo>
                    <a:pt x="1120" y="0"/>
                  </a:lnTo>
                  <a:lnTo>
                    <a:pt x="1342" y="6"/>
                  </a:lnTo>
                  <a:lnTo>
                    <a:pt x="1550" y="25"/>
                  </a:lnTo>
                  <a:lnTo>
                    <a:pt x="1647" y="38"/>
                  </a:lnTo>
                  <a:lnTo>
                    <a:pt x="1737" y="53"/>
                  </a:lnTo>
                  <a:lnTo>
                    <a:pt x="1822" y="71"/>
                  </a:lnTo>
                  <a:lnTo>
                    <a:pt x="1901" y="90"/>
                  </a:lnTo>
                  <a:lnTo>
                    <a:pt x="1974" y="113"/>
                  </a:lnTo>
                  <a:lnTo>
                    <a:pt x="2038" y="136"/>
                  </a:lnTo>
                  <a:lnTo>
                    <a:pt x="2094" y="162"/>
                  </a:lnTo>
                  <a:lnTo>
                    <a:pt x="2143" y="190"/>
                  </a:lnTo>
                  <a:lnTo>
                    <a:pt x="2182" y="219"/>
                  </a:lnTo>
                  <a:cubicBezTo>
                    <a:pt x="2183" y="220"/>
                    <a:pt x="2184" y="221"/>
                    <a:pt x="2185" y="222"/>
                  </a:cubicBezTo>
                  <a:lnTo>
                    <a:pt x="2212" y="251"/>
                  </a:lnTo>
                  <a:cubicBezTo>
                    <a:pt x="2213" y="253"/>
                    <a:pt x="2215" y="254"/>
                    <a:pt x="2216" y="256"/>
                  </a:cubicBezTo>
                  <a:lnTo>
                    <a:pt x="2232" y="286"/>
                  </a:lnTo>
                  <a:cubicBezTo>
                    <a:pt x="2233" y="288"/>
                    <a:pt x="2234" y="291"/>
                    <a:pt x="2234" y="293"/>
                  </a:cubicBezTo>
                  <a:lnTo>
                    <a:pt x="2240" y="324"/>
                  </a:lnTo>
                  <a:cubicBezTo>
                    <a:pt x="2241" y="327"/>
                    <a:pt x="2241" y="330"/>
                    <a:pt x="2240" y="333"/>
                  </a:cubicBezTo>
                  <a:lnTo>
                    <a:pt x="2234" y="364"/>
                  </a:lnTo>
                  <a:cubicBezTo>
                    <a:pt x="2234" y="366"/>
                    <a:pt x="2233" y="369"/>
                    <a:pt x="2232" y="371"/>
                  </a:cubicBezTo>
                  <a:lnTo>
                    <a:pt x="2216" y="401"/>
                  </a:lnTo>
                  <a:cubicBezTo>
                    <a:pt x="2215" y="403"/>
                    <a:pt x="2213" y="404"/>
                    <a:pt x="2212" y="406"/>
                  </a:cubicBezTo>
                  <a:lnTo>
                    <a:pt x="2185" y="435"/>
                  </a:lnTo>
                  <a:cubicBezTo>
                    <a:pt x="2184" y="436"/>
                    <a:pt x="2183" y="437"/>
                    <a:pt x="2182" y="438"/>
                  </a:cubicBezTo>
                  <a:lnTo>
                    <a:pt x="2145" y="466"/>
                  </a:lnTo>
                  <a:lnTo>
                    <a:pt x="2097" y="494"/>
                  </a:lnTo>
                  <a:lnTo>
                    <a:pt x="2039" y="520"/>
                  </a:lnTo>
                  <a:lnTo>
                    <a:pt x="1975" y="544"/>
                  </a:lnTo>
                  <a:lnTo>
                    <a:pt x="1903" y="566"/>
                  </a:lnTo>
                  <a:lnTo>
                    <a:pt x="1823" y="587"/>
                  </a:lnTo>
                  <a:lnTo>
                    <a:pt x="1738" y="604"/>
                  </a:lnTo>
                  <a:lnTo>
                    <a:pt x="1647" y="619"/>
                  </a:lnTo>
                  <a:lnTo>
                    <a:pt x="1551" y="632"/>
                  </a:lnTo>
                  <a:lnTo>
                    <a:pt x="1344" y="650"/>
                  </a:lnTo>
                  <a:lnTo>
                    <a:pt x="1121" y="656"/>
                  </a:lnTo>
                  <a:lnTo>
                    <a:pt x="899" y="650"/>
                  </a:lnTo>
                  <a:lnTo>
                    <a:pt x="692" y="632"/>
                  </a:lnTo>
                  <a:lnTo>
                    <a:pt x="504" y="604"/>
                  </a:lnTo>
                  <a:lnTo>
                    <a:pt x="419" y="587"/>
                  </a:lnTo>
                  <a:lnTo>
                    <a:pt x="340" y="567"/>
                  </a:lnTo>
                  <a:lnTo>
                    <a:pt x="267" y="544"/>
                  </a:lnTo>
                  <a:lnTo>
                    <a:pt x="203" y="521"/>
                  </a:lnTo>
                  <a:lnTo>
                    <a:pt x="147" y="495"/>
                  </a:lnTo>
                  <a:lnTo>
                    <a:pt x="98" y="467"/>
                  </a:lnTo>
                  <a:lnTo>
                    <a:pt x="59" y="438"/>
                  </a:lnTo>
                  <a:cubicBezTo>
                    <a:pt x="58" y="437"/>
                    <a:pt x="57" y="436"/>
                    <a:pt x="56" y="435"/>
                  </a:cubicBezTo>
                  <a:lnTo>
                    <a:pt x="29" y="406"/>
                  </a:lnTo>
                  <a:cubicBezTo>
                    <a:pt x="27" y="404"/>
                    <a:pt x="26" y="403"/>
                    <a:pt x="25" y="401"/>
                  </a:cubicBezTo>
                  <a:lnTo>
                    <a:pt x="9" y="371"/>
                  </a:lnTo>
                  <a:cubicBezTo>
                    <a:pt x="8" y="369"/>
                    <a:pt x="7" y="366"/>
                    <a:pt x="7" y="364"/>
                  </a:cubicBezTo>
                  <a:lnTo>
                    <a:pt x="1" y="333"/>
                  </a:lnTo>
                  <a:close/>
                  <a:moveTo>
                    <a:pt x="54" y="355"/>
                  </a:moveTo>
                  <a:lnTo>
                    <a:pt x="52" y="348"/>
                  </a:lnTo>
                  <a:lnTo>
                    <a:pt x="68" y="378"/>
                  </a:lnTo>
                  <a:lnTo>
                    <a:pt x="64" y="373"/>
                  </a:lnTo>
                  <a:lnTo>
                    <a:pt x="91" y="402"/>
                  </a:lnTo>
                  <a:lnTo>
                    <a:pt x="88" y="399"/>
                  </a:lnTo>
                  <a:lnTo>
                    <a:pt x="123" y="426"/>
                  </a:lnTo>
                  <a:lnTo>
                    <a:pt x="166" y="452"/>
                  </a:lnTo>
                  <a:lnTo>
                    <a:pt x="220" y="476"/>
                  </a:lnTo>
                  <a:lnTo>
                    <a:pt x="282" y="499"/>
                  </a:lnTo>
                  <a:lnTo>
                    <a:pt x="351" y="520"/>
                  </a:lnTo>
                  <a:lnTo>
                    <a:pt x="428" y="540"/>
                  </a:lnTo>
                  <a:lnTo>
                    <a:pt x="511" y="557"/>
                  </a:lnTo>
                  <a:lnTo>
                    <a:pt x="697" y="585"/>
                  </a:lnTo>
                  <a:lnTo>
                    <a:pt x="900" y="602"/>
                  </a:lnTo>
                  <a:lnTo>
                    <a:pt x="1120" y="608"/>
                  </a:lnTo>
                  <a:lnTo>
                    <a:pt x="1339" y="603"/>
                  </a:lnTo>
                  <a:lnTo>
                    <a:pt x="1544" y="585"/>
                  </a:lnTo>
                  <a:lnTo>
                    <a:pt x="1640" y="572"/>
                  </a:lnTo>
                  <a:lnTo>
                    <a:pt x="1729" y="557"/>
                  </a:lnTo>
                  <a:lnTo>
                    <a:pt x="1812" y="540"/>
                  </a:lnTo>
                  <a:lnTo>
                    <a:pt x="1888" y="521"/>
                  </a:lnTo>
                  <a:lnTo>
                    <a:pt x="1958" y="499"/>
                  </a:lnTo>
                  <a:lnTo>
                    <a:pt x="2020" y="477"/>
                  </a:lnTo>
                  <a:lnTo>
                    <a:pt x="2072" y="453"/>
                  </a:lnTo>
                  <a:lnTo>
                    <a:pt x="2116" y="427"/>
                  </a:lnTo>
                  <a:lnTo>
                    <a:pt x="2153" y="399"/>
                  </a:lnTo>
                  <a:lnTo>
                    <a:pt x="2150" y="402"/>
                  </a:lnTo>
                  <a:lnTo>
                    <a:pt x="2177" y="373"/>
                  </a:lnTo>
                  <a:lnTo>
                    <a:pt x="2173" y="378"/>
                  </a:lnTo>
                  <a:lnTo>
                    <a:pt x="2189" y="348"/>
                  </a:lnTo>
                  <a:lnTo>
                    <a:pt x="2187" y="355"/>
                  </a:lnTo>
                  <a:lnTo>
                    <a:pt x="2193" y="324"/>
                  </a:lnTo>
                  <a:lnTo>
                    <a:pt x="2193" y="333"/>
                  </a:lnTo>
                  <a:lnTo>
                    <a:pt x="2187" y="302"/>
                  </a:lnTo>
                  <a:lnTo>
                    <a:pt x="2189" y="309"/>
                  </a:lnTo>
                  <a:lnTo>
                    <a:pt x="2173" y="279"/>
                  </a:lnTo>
                  <a:lnTo>
                    <a:pt x="2177" y="284"/>
                  </a:lnTo>
                  <a:lnTo>
                    <a:pt x="2150" y="255"/>
                  </a:lnTo>
                  <a:lnTo>
                    <a:pt x="2153" y="258"/>
                  </a:lnTo>
                  <a:lnTo>
                    <a:pt x="2118" y="231"/>
                  </a:lnTo>
                  <a:lnTo>
                    <a:pt x="2075" y="205"/>
                  </a:lnTo>
                  <a:lnTo>
                    <a:pt x="2021" y="181"/>
                  </a:lnTo>
                  <a:lnTo>
                    <a:pt x="1959" y="158"/>
                  </a:lnTo>
                  <a:lnTo>
                    <a:pt x="1890" y="137"/>
                  </a:lnTo>
                  <a:lnTo>
                    <a:pt x="1812" y="118"/>
                  </a:lnTo>
                  <a:lnTo>
                    <a:pt x="1730" y="100"/>
                  </a:lnTo>
                  <a:lnTo>
                    <a:pt x="1640" y="85"/>
                  </a:lnTo>
                  <a:lnTo>
                    <a:pt x="1545" y="72"/>
                  </a:lnTo>
                  <a:lnTo>
                    <a:pt x="1341" y="54"/>
                  </a:lnTo>
                  <a:lnTo>
                    <a:pt x="1121" y="48"/>
                  </a:lnTo>
                  <a:lnTo>
                    <a:pt x="902" y="54"/>
                  </a:lnTo>
                  <a:lnTo>
                    <a:pt x="698" y="72"/>
                  </a:lnTo>
                  <a:lnTo>
                    <a:pt x="512" y="100"/>
                  </a:lnTo>
                  <a:lnTo>
                    <a:pt x="429" y="118"/>
                  </a:lnTo>
                  <a:lnTo>
                    <a:pt x="353" y="136"/>
                  </a:lnTo>
                  <a:lnTo>
                    <a:pt x="283" y="158"/>
                  </a:lnTo>
                  <a:lnTo>
                    <a:pt x="221" y="180"/>
                  </a:lnTo>
                  <a:lnTo>
                    <a:pt x="169" y="204"/>
                  </a:lnTo>
                  <a:lnTo>
                    <a:pt x="125" y="230"/>
                  </a:lnTo>
                  <a:lnTo>
                    <a:pt x="88" y="258"/>
                  </a:lnTo>
                  <a:lnTo>
                    <a:pt x="91" y="255"/>
                  </a:lnTo>
                  <a:lnTo>
                    <a:pt x="64" y="284"/>
                  </a:lnTo>
                  <a:lnTo>
                    <a:pt x="68" y="279"/>
                  </a:lnTo>
                  <a:lnTo>
                    <a:pt x="52" y="309"/>
                  </a:lnTo>
                  <a:lnTo>
                    <a:pt x="54" y="302"/>
                  </a:lnTo>
                  <a:lnTo>
                    <a:pt x="48" y="333"/>
                  </a:lnTo>
                  <a:lnTo>
                    <a:pt x="48" y="324"/>
                  </a:lnTo>
                  <a:lnTo>
                    <a:pt x="54" y="355"/>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49"/>
            <p:cNvSpPr>
              <a:spLocks noChangeArrowheads="1"/>
            </p:cNvSpPr>
            <p:nvPr/>
          </p:nvSpPr>
          <p:spPr bwMode="auto">
            <a:xfrm>
              <a:off x="2853" y="3581"/>
              <a:ext cx="36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Calibri" panose="020F0502020204030204" pitchFamily="34" charset="0"/>
                </a:rPr>
                <a:t>Social Media</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2" name="Freeform 50"/>
            <p:cNvSpPr>
              <a:spLocks/>
            </p:cNvSpPr>
            <p:nvPr/>
          </p:nvSpPr>
          <p:spPr bwMode="auto">
            <a:xfrm>
              <a:off x="3005" y="2677"/>
              <a:ext cx="21" cy="178"/>
            </a:xfrm>
            <a:custGeom>
              <a:avLst/>
              <a:gdLst>
                <a:gd name="T0" fmla="*/ 17 w 21"/>
                <a:gd name="T1" fmla="*/ 178 h 178"/>
                <a:gd name="T2" fmla="*/ 21 w 21"/>
                <a:gd name="T3" fmla="*/ 1 h 178"/>
                <a:gd name="T4" fmla="*/ 4 w 21"/>
                <a:gd name="T5" fmla="*/ 0 h 178"/>
                <a:gd name="T6" fmla="*/ 0 w 21"/>
                <a:gd name="T7" fmla="*/ 177 h 178"/>
                <a:gd name="T8" fmla="*/ 17 w 21"/>
                <a:gd name="T9" fmla="*/ 178 h 178"/>
              </a:gdLst>
              <a:ahLst/>
              <a:cxnLst>
                <a:cxn ang="0">
                  <a:pos x="T0" y="T1"/>
                </a:cxn>
                <a:cxn ang="0">
                  <a:pos x="T2" y="T3"/>
                </a:cxn>
                <a:cxn ang="0">
                  <a:pos x="T4" y="T5"/>
                </a:cxn>
                <a:cxn ang="0">
                  <a:pos x="T6" y="T7"/>
                </a:cxn>
                <a:cxn ang="0">
                  <a:pos x="T8" y="T9"/>
                </a:cxn>
              </a:cxnLst>
              <a:rect l="0" t="0" r="r" b="b"/>
              <a:pathLst>
                <a:path w="21" h="178">
                  <a:moveTo>
                    <a:pt x="17" y="178"/>
                  </a:moveTo>
                  <a:lnTo>
                    <a:pt x="21" y="1"/>
                  </a:lnTo>
                  <a:lnTo>
                    <a:pt x="4" y="0"/>
                  </a:lnTo>
                  <a:lnTo>
                    <a:pt x="0" y="177"/>
                  </a:lnTo>
                  <a:lnTo>
                    <a:pt x="17" y="178"/>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1"/>
            <p:cNvSpPr>
              <a:spLocks/>
            </p:cNvSpPr>
            <p:nvPr/>
          </p:nvSpPr>
          <p:spPr bwMode="auto">
            <a:xfrm>
              <a:off x="2670" y="2799"/>
              <a:ext cx="148" cy="122"/>
            </a:xfrm>
            <a:custGeom>
              <a:avLst/>
              <a:gdLst>
                <a:gd name="T0" fmla="*/ 139 w 148"/>
                <a:gd name="T1" fmla="*/ 122 h 122"/>
                <a:gd name="T2" fmla="*/ 0 w 148"/>
                <a:gd name="T3" fmla="*/ 20 h 122"/>
                <a:gd name="T4" fmla="*/ 8 w 148"/>
                <a:gd name="T5" fmla="*/ 0 h 122"/>
                <a:gd name="T6" fmla="*/ 148 w 148"/>
                <a:gd name="T7" fmla="*/ 102 h 122"/>
                <a:gd name="T8" fmla="*/ 139 w 148"/>
                <a:gd name="T9" fmla="*/ 122 h 122"/>
              </a:gdLst>
              <a:ahLst/>
              <a:cxnLst>
                <a:cxn ang="0">
                  <a:pos x="T0" y="T1"/>
                </a:cxn>
                <a:cxn ang="0">
                  <a:pos x="T2" y="T3"/>
                </a:cxn>
                <a:cxn ang="0">
                  <a:pos x="T4" y="T5"/>
                </a:cxn>
                <a:cxn ang="0">
                  <a:pos x="T6" y="T7"/>
                </a:cxn>
                <a:cxn ang="0">
                  <a:pos x="T8" y="T9"/>
                </a:cxn>
              </a:cxnLst>
              <a:rect l="0" t="0" r="r" b="b"/>
              <a:pathLst>
                <a:path w="148" h="122">
                  <a:moveTo>
                    <a:pt x="139" y="122"/>
                  </a:moveTo>
                  <a:lnTo>
                    <a:pt x="0" y="20"/>
                  </a:lnTo>
                  <a:lnTo>
                    <a:pt x="8" y="0"/>
                  </a:lnTo>
                  <a:lnTo>
                    <a:pt x="148" y="102"/>
                  </a:lnTo>
                  <a:lnTo>
                    <a:pt x="139" y="122"/>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52"/>
            <p:cNvSpPr>
              <a:spLocks/>
            </p:cNvSpPr>
            <p:nvPr/>
          </p:nvSpPr>
          <p:spPr bwMode="auto">
            <a:xfrm>
              <a:off x="2621" y="3044"/>
              <a:ext cx="111" cy="62"/>
            </a:xfrm>
            <a:custGeom>
              <a:avLst/>
              <a:gdLst>
                <a:gd name="T0" fmla="*/ 106 w 111"/>
                <a:gd name="T1" fmla="*/ 0 h 62"/>
                <a:gd name="T2" fmla="*/ 0 w 111"/>
                <a:gd name="T3" fmla="*/ 40 h 62"/>
                <a:gd name="T4" fmla="*/ 4 w 111"/>
                <a:gd name="T5" fmla="*/ 62 h 62"/>
                <a:gd name="T6" fmla="*/ 111 w 111"/>
                <a:gd name="T7" fmla="*/ 22 h 62"/>
                <a:gd name="T8" fmla="*/ 106 w 111"/>
                <a:gd name="T9" fmla="*/ 0 h 62"/>
              </a:gdLst>
              <a:ahLst/>
              <a:cxnLst>
                <a:cxn ang="0">
                  <a:pos x="T0" y="T1"/>
                </a:cxn>
                <a:cxn ang="0">
                  <a:pos x="T2" y="T3"/>
                </a:cxn>
                <a:cxn ang="0">
                  <a:pos x="T4" y="T5"/>
                </a:cxn>
                <a:cxn ang="0">
                  <a:pos x="T6" y="T7"/>
                </a:cxn>
                <a:cxn ang="0">
                  <a:pos x="T8" y="T9"/>
                </a:cxn>
              </a:cxnLst>
              <a:rect l="0" t="0" r="r" b="b"/>
              <a:pathLst>
                <a:path w="111" h="62">
                  <a:moveTo>
                    <a:pt x="106" y="0"/>
                  </a:moveTo>
                  <a:lnTo>
                    <a:pt x="0" y="40"/>
                  </a:lnTo>
                  <a:lnTo>
                    <a:pt x="4" y="62"/>
                  </a:lnTo>
                  <a:lnTo>
                    <a:pt x="111" y="22"/>
                  </a:lnTo>
                  <a:lnTo>
                    <a:pt x="106"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53"/>
            <p:cNvSpPr>
              <a:spLocks/>
            </p:cNvSpPr>
            <p:nvPr/>
          </p:nvSpPr>
          <p:spPr bwMode="auto">
            <a:xfrm>
              <a:off x="2622" y="3189"/>
              <a:ext cx="194" cy="200"/>
            </a:xfrm>
            <a:custGeom>
              <a:avLst/>
              <a:gdLst>
                <a:gd name="T0" fmla="*/ 184 w 194"/>
                <a:gd name="T1" fmla="*/ 0 h 200"/>
                <a:gd name="T2" fmla="*/ 0 w 194"/>
                <a:gd name="T3" fmla="*/ 182 h 200"/>
                <a:gd name="T4" fmla="*/ 10 w 194"/>
                <a:gd name="T5" fmla="*/ 200 h 200"/>
                <a:gd name="T6" fmla="*/ 194 w 194"/>
                <a:gd name="T7" fmla="*/ 18 h 200"/>
                <a:gd name="T8" fmla="*/ 184 w 194"/>
                <a:gd name="T9" fmla="*/ 0 h 200"/>
              </a:gdLst>
              <a:ahLst/>
              <a:cxnLst>
                <a:cxn ang="0">
                  <a:pos x="T0" y="T1"/>
                </a:cxn>
                <a:cxn ang="0">
                  <a:pos x="T2" y="T3"/>
                </a:cxn>
                <a:cxn ang="0">
                  <a:pos x="T4" y="T5"/>
                </a:cxn>
                <a:cxn ang="0">
                  <a:pos x="T6" y="T7"/>
                </a:cxn>
                <a:cxn ang="0">
                  <a:pos x="T8" y="T9"/>
                </a:cxn>
              </a:cxnLst>
              <a:rect l="0" t="0" r="r" b="b"/>
              <a:pathLst>
                <a:path w="194" h="200">
                  <a:moveTo>
                    <a:pt x="184" y="0"/>
                  </a:moveTo>
                  <a:lnTo>
                    <a:pt x="0" y="182"/>
                  </a:lnTo>
                  <a:lnTo>
                    <a:pt x="10" y="200"/>
                  </a:lnTo>
                  <a:lnTo>
                    <a:pt x="194" y="18"/>
                  </a:lnTo>
                  <a:lnTo>
                    <a:pt x="184"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p:cNvSpPr>
            <p:nvPr/>
          </p:nvSpPr>
          <p:spPr bwMode="auto">
            <a:xfrm>
              <a:off x="3005" y="3255"/>
              <a:ext cx="19" cy="264"/>
            </a:xfrm>
            <a:custGeom>
              <a:avLst/>
              <a:gdLst>
                <a:gd name="T0" fmla="*/ 17 w 19"/>
                <a:gd name="T1" fmla="*/ 0 h 264"/>
                <a:gd name="T2" fmla="*/ 19 w 19"/>
                <a:gd name="T3" fmla="*/ 263 h 264"/>
                <a:gd name="T4" fmla="*/ 2 w 19"/>
                <a:gd name="T5" fmla="*/ 264 h 264"/>
                <a:gd name="T6" fmla="*/ 0 w 19"/>
                <a:gd name="T7" fmla="*/ 1 h 264"/>
                <a:gd name="T8" fmla="*/ 17 w 19"/>
                <a:gd name="T9" fmla="*/ 0 h 264"/>
              </a:gdLst>
              <a:ahLst/>
              <a:cxnLst>
                <a:cxn ang="0">
                  <a:pos x="T0" y="T1"/>
                </a:cxn>
                <a:cxn ang="0">
                  <a:pos x="T2" y="T3"/>
                </a:cxn>
                <a:cxn ang="0">
                  <a:pos x="T4" y="T5"/>
                </a:cxn>
                <a:cxn ang="0">
                  <a:pos x="T6" y="T7"/>
                </a:cxn>
                <a:cxn ang="0">
                  <a:pos x="T8" y="T9"/>
                </a:cxn>
              </a:cxnLst>
              <a:rect l="0" t="0" r="r" b="b"/>
              <a:pathLst>
                <a:path w="19" h="264">
                  <a:moveTo>
                    <a:pt x="17" y="0"/>
                  </a:moveTo>
                  <a:lnTo>
                    <a:pt x="19" y="263"/>
                  </a:lnTo>
                  <a:lnTo>
                    <a:pt x="2" y="264"/>
                  </a:lnTo>
                  <a:lnTo>
                    <a:pt x="0" y="1"/>
                  </a:lnTo>
                  <a:lnTo>
                    <a:pt x="17"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55"/>
            <p:cNvSpPr>
              <a:spLocks noEditPoints="1"/>
            </p:cNvSpPr>
            <p:nvPr/>
          </p:nvSpPr>
          <p:spPr bwMode="auto">
            <a:xfrm>
              <a:off x="3298" y="2511"/>
              <a:ext cx="408" cy="577"/>
            </a:xfrm>
            <a:custGeom>
              <a:avLst/>
              <a:gdLst>
                <a:gd name="T0" fmla="*/ 1536 w 1536"/>
                <a:gd name="T1" fmla="*/ 0 h 1613"/>
                <a:gd name="T2" fmla="*/ 1536 w 1536"/>
                <a:gd name="T3" fmla="*/ 1520 h 1613"/>
                <a:gd name="T4" fmla="*/ 1520 w 1536"/>
                <a:gd name="T5" fmla="*/ 1536 h 1613"/>
                <a:gd name="T6" fmla="*/ 32 w 1536"/>
                <a:gd name="T7" fmla="*/ 1536 h 1613"/>
                <a:gd name="T8" fmla="*/ 32 w 1536"/>
                <a:gd name="T9" fmla="*/ 1504 h 1613"/>
                <a:gd name="T10" fmla="*/ 1520 w 1536"/>
                <a:gd name="T11" fmla="*/ 1504 h 1613"/>
                <a:gd name="T12" fmla="*/ 1504 w 1536"/>
                <a:gd name="T13" fmla="*/ 1520 h 1613"/>
                <a:gd name="T14" fmla="*/ 1504 w 1536"/>
                <a:gd name="T15" fmla="*/ 0 h 1613"/>
                <a:gd name="T16" fmla="*/ 1536 w 1536"/>
                <a:gd name="T17" fmla="*/ 0 h 1613"/>
                <a:gd name="T18" fmla="*/ 152 w 1536"/>
                <a:gd name="T19" fmla="*/ 1609 h 1613"/>
                <a:gd name="T20" fmla="*/ 0 w 1536"/>
                <a:gd name="T21" fmla="*/ 1520 h 1613"/>
                <a:gd name="T22" fmla="*/ 152 w 1536"/>
                <a:gd name="T23" fmla="*/ 1432 h 1613"/>
                <a:gd name="T24" fmla="*/ 174 w 1536"/>
                <a:gd name="T25" fmla="*/ 1438 h 1613"/>
                <a:gd name="T26" fmla="*/ 168 w 1536"/>
                <a:gd name="T27" fmla="*/ 1460 h 1613"/>
                <a:gd name="T28" fmla="*/ 40 w 1536"/>
                <a:gd name="T29" fmla="*/ 1534 h 1613"/>
                <a:gd name="T30" fmla="*/ 40 w 1536"/>
                <a:gd name="T31" fmla="*/ 1507 h 1613"/>
                <a:gd name="T32" fmla="*/ 168 w 1536"/>
                <a:gd name="T33" fmla="*/ 1581 h 1613"/>
                <a:gd name="T34" fmla="*/ 174 w 1536"/>
                <a:gd name="T35" fmla="*/ 1603 h 1613"/>
                <a:gd name="T36" fmla="*/ 152 w 1536"/>
                <a:gd name="T37" fmla="*/ 1609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6" h="1613">
                  <a:moveTo>
                    <a:pt x="1536" y="0"/>
                  </a:moveTo>
                  <a:lnTo>
                    <a:pt x="1536" y="1520"/>
                  </a:lnTo>
                  <a:cubicBezTo>
                    <a:pt x="1536" y="1529"/>
                    <a:pt x="1529" y="1536"/>
                    <a:pt x="1520" y="1536"/>
                  </a:cubicBezTo>
                  <a:lnTo>
                    <a:pt x="32" y="1536"/>
                  </a:lnTo>
                  <a:lnTo>
                    <a:pt x="32" y="1504"/>
                  </a:lnTo>
                  <a:lnTo>
                    <a:pt x="1520" y="1504"/>
                  </a:lnTo>
                  <a:lnTo>
                    <a:pt x="1504" y="1520"/>
                  </a:lnTo>
                  <a:lnTo>
                    <a:pt x="1504" y="0"/>
                  </a:lnTo>
                  <a:lnTo>
                    <a:pt x="1536" y="0"/>
                  </a:lnTo>
                  <a:close/>
                  <a:moveTo>
                    <a:pt x="152" y="1609"/>
                  </a:moveTo>
                  <a:lnTo>
                    <a:pt x="0" y="1520"/>
                  </a:lnTo>
                  <a:lnTo>
                    <a:pt x="152" y="1432"/>
                  </a:lnTo>
                  <a:cubicBezTo>
                    <a:pt x="160" y="1428"/>
                    <a:pt x="170" y="1430"/>
                    <a:pt x="174" y="1438"/>
                  </a:cubicBezTo>
                  <a:cubicBezTo>
                    <a:pt x="178" y="1445"/>
                    <a:pt x="176" y="1455"/>
                    <a:pt x="168" y="1460"/>
                  </a:cubicBezTo>
                  <a:lnTo>
                    <a:pt x="40" y="1534"/>
                  </a:lnTo>
                  <a:lnTo>
                    <a:pt x="40" y="1507"/>
                  </a:lnTo>
                  <a:lnTo>
                    <a:pt x="168" y="1581"/>
                  </a:lnTo>
                  <a:cubicBezTo>
                    <a:pt x="176" y="1586"/>
                    <a:pt x="178" y="1596"/>
                    <a:pt x="174" y="1603"/>
                  </a:cubicBezTo>
                  <a:cubicBezTo>
                    <a:pt x="170" y="1611"/>
                    <a:pt x="160" y="1613"/>
                    <a:pt x="152" y="1609"/>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6"/>
            <p:cNvSpPr>
              <a:spLocks noEditPoints="1"/>
            </p:cNvSpPr>
            <p:nvPr/>
          </p:nvSpPr>
          <p:spPr bwMode="auto">
            <a:xfrm>
              <a:off x="3699" y="2546"/>
              <a:ext cx="381" cy="542"/>
            </a:xfrm>
            <a:custGeom>
              <a:avLst/>
              <a:gdLst>
                <a:gd name="T0" fmla="*/ 8 w 1433"/>
                <a:gd name="T1" fmla="*/ 0 h 1517"/>
                <a:gd name="T2" fmla="*/ 16 w 1433"/>
                <a:gd name="T3" fmla="*/ 0 h 1517"/>
                <a:gd name="T4" fmla="*/ 32 w 1433"/>
                <a:gd name="T5" fmla="*/ 16 h 1517"/>
                <a:gd name="T6" fmla="*/ 32 w 1433"/>
                <a:gd name="T7" fmla="*/ 1424 h 1517"/>
                <a:gd name="T8" fmla="*/ 16 w 1433"/>
                <a:gd name="T9" fmla="*/ 1408 h 1517"/>
                <a:gd name="T10" fmla="*/ 1401 w 1433"/>
                <a:gd name="T11" fmla="*/ 1408 h 1517"/>
                <a:gd name="T12" fmla="*/ 1401 w 1433"/>
                <a:gd name="T13" fmla="*/ 1440 h 1517"/>
                <a:gd name="T14" fmla="*/ 16 w 1433"/>
                <a:gd name="T15" fmla="*/ 1440 h 1517"/>
                <a:gd name="T16" fmla="*/ 0 w 1433"/>
                <a:gd name="T17" fmla="*/ 1424 h 1517"/>
                <a:gd name="T18" fmla="*/ 0 w 1433"/>
                <a:gd name="T19" fmla="*/ 16 h 1517"/>
                <a:gd name="T20" fmla="*/ 16 w 1433"/>
                <a:gd name="T21" fmla="*/ 32 h 1517"/>
                <a:gd name="T22" fmla="*/ 8 w 1433"/>
                <a:gd name="T23" fmla="*/ 32 h 1517"/>
                <a:gd name="T24" fmla="*/ 8 w 1433"/>
                <a:gd name="T25" fmla="*/ 0 h 1517"/>
                <a:gd name="T26" fmla="*/ 1281 w 1433"/>
                <a:gd name="T27" fmla="*/ 1336 h 1517"/>
                <a:gd name="T28" fmla="*/ 1433 w 1433"/>
                <a:gd name="T29" fmla="*/ 1424 h 1517"/>
                <a:gd name="T30" fmla="*/ 1281 w 1433"/>
                <a:gd name="T31" fmla="*/ 1513 h 1517"/>
                <a:gd name="T32" fmla="*/ 1259 w 1433"/>
                <a:gd name="T33" fmla="*/ 1507 h 1517"/>
                <a:gd name="T34" fmla="*/ 1265 w 1433"/>
                <a:gd name="T35" fmla="*/ 1485 h 1517"/>
                <a:gd name="T36" fmla="*/ 1393 w 1433"/>
                <a:gd name="T37" fmla="*/ 1411 h 1517"/>
                <a:gd name="T38" fmla="*/ 1393 w 1433"/>
                <a:gd name="T39" fmla="*/ 1438 h 1517"/>
                <a:gd name="T40" fmla="*/ 1265 w 1433"/>
                <a:gd name="T41" fmla="*/ 1364 h 1517"/>
                <a:gd name="T42" fmla="*/ 1259 w 1433"/>
                <a:gd name="T43" fmla="*/ 1342 h 1517"/>
                <a:gd name="T44" fmla="*/ 1281 w 1433"/>
                <a:gd name="T45" fmla="*/ 1336 h 1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3" h="1517">
                  <a:moveTo>
                    <a:pt x="8" y="0"/>
                  </a:moveTo>
                  <a:lnTo>
                    <a:pt x="16" y="0"/>
                  </a:lnTo>
                  <a:cubicBezTo>
                    <a:pt x="25" y="0"/>
                    <a:pt x="32" y="8"/>
                    <a:pt x="32" y="16"/>
                  </a:cubicBezTo>
                  <a:lnTo>
                    <a:pt x="32" y="1424"/>
                  </a:lnTo>
                  <a:lnTo>
                    <a:pt x="16" y="1408"/>
                  </a:lnTo>
                  <a:lnTo>
                    <a:pt x="1401" y="1408"/>
                  </a:lnTo>
                  <a:lnTo>
                    <a:pt x="1401" y="1440"/>
                  </a:lnTo>
                  <a:lnTo>
                    <a:pt x="16" y="1440"/>
                  </a:lnTo>
                  <a:cubicBezTo>
                    <a:pt x="8" y="1440"/>
                    <a:pt x="0" y="1433"/>
                    <a:pt x="0" y="1424"/>
                  </a:cubicBezTo>
                  <a:lnTo>
                    <a:pt x="0" y="16"/>
                  </a:lnTo>
                  <a:lnTo>
                    <a:pt x="16" y="32"/>
                  </a:lnTo>
                  <a:lnTo>
                    <a:pt x="8" y="32"/>
                  </a:lnTo>
                  <a:lnTo>
                    <a:pt x="8" y="0"/>
                  </a:lnTo>
                  <a:close/>
                  <a:moveTo>
                    <a:pt x="1281" y="1336"/>
                  </a:moveTo>
                  <a:lnTo>
                    <a:pt x="1433" y="1424"/>
                  </a:lnTo>
                  <a:lnTo>
                    <a:pt x="1281" y="1513"/>
                  </a:lnTo>
                  <a:cubicBezTo>
                    <a:pt x="1273" y="1517"/>
                    <a:pt x="1263" y="1515"/>
                    <a:pt x="1259" y="1507"/>
                  </a:cubicBezTo>
                  <a:cubicBezTo>
                    <a:pt x="1255" y="1500"/>
                    <a:pt x="1257" y="1490"/>
                    <a:pt x="1265" y="1485"/>
                  </a:cubicBezTo>
                  <a:lnTo>
                    <a:pt x="1393" y="1411"/>
                  </a:lnTo>
                  <a:lnTo>
                    <a:pt x="1393" y="1438"/>
                  </a:lnTo>
                  <a:lnTo>
                    <a:pt x="1265" y="1364"/>
                  </a:lnTo>
                  <a:cubicBezTo>
                    <a:pt x="1257" y="1359"/>
                    <a:pt x="1255" y="1349"/>
                    <a:pt x="1259" y="1342"/>
                  </a:cubicBezTo>
                  <a:cubicBezTo>
                    <a:pt x="1263" y="1334"/>
                    <a:pt x="1273" y="1332"/>
                    <a:pt x="1281" y="1336"/>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873127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vs Offline Advertising Advantages</a:t>
            </a:r>
            <a:endParaRPr lang="en-US" dirty="0"/>
          </a:p>
        </p:txBody>
      </p:sp>
      <p:sp>
        <p:nvSpPr>
          <p:cNvPr id="5" name="Text Placeholder 4"/>
          <p:cNvSpPr>
            <a:spLocks noGrp="1"/>
          </p:cNvSpPr>
          <p:nvPr>
            <p:ph type="body" sz="quarter" idx="10"/>
          </p:nvPr>
        </p:nvSpPr>
        <p:spPr>
          <a:xfrm>
            <a:off x="266127" y="1459358"/>
            <a:ext cx="11925873" cy="2437590"/>
          </a:xfrm>
        </p:spPr>
        <p:txBody>
          <a:bodyPr/>
          <a:lstStyle/>
          <a:p>
            <a:pPr lvl="1"/>
            <a:r>
              <a:rPr lang="en-US" dirty="0" smtClean="0"/>
              <a:t>Lower costs and higher returns on investment (ROI)</a:t>
            </a:r>
          </a:p>
          <a:p>
            <a:pPr lvl="1"/>
            <a:r>
              <a:rPr lang="en-US" dirty="0" smtClean="0"/>
              <a:t>Provides extensive capabilities to measure the effectiveness of ads in near </a:t>
            </a:r>
            <a:r>
              <a:rPr lang="en-US" dirty="0" err="1" smtClean="0"/>
              <a:t>realtime</a:t>
            </a:r>
            <a:endParaRPr lang="en-US" dirty="0" smtClean="0"/>
          </a:p>
          <a:p>
            <a:pPr lvl="1"/>
            <a:r>
              <a:rPr lang="en-US" dirty="0" smtClean="0"/>
              <a:t>Wide variety of messaging options (images, videos, audio, relevant web links,  etc.)</a:t>
            </a:r>
          </a:p>
          <a:p>
            <a:pPr lvl="1"/>
            <a:r>
              <a:rPr lang="en-US" dirty="0" smtClean="0"/>
              <a:t>More precise and effective audience targeting options (geography, demographic, time of display, etc.)</a:t>
            </a:r>
          </a:p>
          <a:p>
            <a:pPr lvl="1"/>
            <a:r>
              <a:rPr lang="en-US" dirty="0" smtClean="0"/>
              <a:t>Coverage of the entire pool of online audiences</a:t>
            </a:r>
          </a:p>
          <a:p>
            <a:pPr lvl="1"/>
            <a:r>
              <a:rPr lang="en-US" dirty="0" smtClean="0"/>
              <a:t>Immediate deployment upon campaign and ad design completion</a:t>
            </a:r>
          </a:p>
          <a:p>
            <a:endParaRPr lang="en-US" dirty="0" smtClean="0"/>
          </a:p>
          <a:p>
            <a:endParaRPr lang="en-US" dirty="0"/>
          </a:p>
        </p:txBody>
      </p:sp>
    </p:spTree>
    <p:extLst>
      <p:ext uri="{BB962C8B-B14F-4D97-AF65-F5344CB8AC3E}">
        <p14:creationId xmlns:p14="http://schemas.microsoft.com/office/powerpoint/2010/main" val="70520932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Advertising Types</a:t>
            </a:r>
            <a:endParaRPr lang="en-US" dirty="0"/>
          </a:p>
        </p:txBody>
      </p:sp>
      <p:graphicFrame>
        <p:nvGraphicFramePr>
          <p:cNvPr id="9" name="Content Placeholder 3"/>
          <p:cNvGraphicFramePr>
            <a:graphicFrameLocks/>
          </p:cNvGraphicFramePr>
          <p:nvPr>
            <p:extLst>
              <p:ext uri="{D42A27DB-BD31-4B8C-83A1-F6EECF244321}">
                <p14:modId xmlns:p14="http://schemas.microsoft.com/office/powerpoint/2010/main" val="256327064"/>
              </p:ext>
            </p:extLst>
          </p:nvPr>
        </p:nvGraphicFramePr>
        <p:xfrm>
          <a:off x="493396" y="1096988"/>
          <a:ext cx="10685879" cy="48531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493396" y="6155910"/>
            <a:ext cx="9649326" cy="489365"/>
          </a:xfrm>
          <a:prstGeom prst="rect">
            <a:avLst/>
          </a:prstGeom>
          <a:noFill/>
        </p:spPr>
        <p:txBody>
          <a:bodyPr wrap="square" lIns="182880" tIns="146304" rIns="182880" bIns="146304" rtlCol="0">
            <a:spAutoFit/>
          </a:bodyPr>
          <a:lstStyle/>
          <a:p>
            <a:pPr>
              <a:lnSpc>
                <a:spcPct val="90000"/>
              </a:lnSpc>
              <a:spcAft>
                <a:spcPts val="600"/>
              </a:spcAft>
            </a:pPr>
            <a:r>
              <a:rPr lang="en-US" sz="1400" i="1" dirty="0" smtClean="0">
                <a:gradFill>
                  <a:gsLst>
                    <a:gs pos="2917">
                      <a:schemeClr val="tx1"/>
                    </a:gs>
                    <a:gs pos="30000">
                      <a:schemeClr val="tx1"/>
                    </a:gs>
                  </a:gsLst>
                  <a:lin ang="5400000" scaled="0"/>
                </a:gradFill>
              </a:rPr>
              <a:t>*Content ads is another Bing Ads offering which shows ads based on the content of a page, but has been deprecated</a:t>
            </a:r>
            <a:endParaRPr lang="en-US" sz="2400" i="1"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4620209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Display Advertising?</a:t>
            </a:r>
            <a:endParaRPr lang="en-US" dirty="0"/>
          </a:p>
        </p:txBody>
      </p:sp>
      <p:sp>
        <p:nvSpPr>
          <p:cNvPr id="5" name="Text Placeholder 4"/>
          <p:cNvSpPr>
            <a:spLocks noGrp="1"/>
          </p:cNvSpPr>
          <p:nvPr>
            <p:ph type="body" sz="quarter" idx="10"/>
          </p:nvPr>
        </p:nvSpPr>
        <p:spPr>
          <a:xfrm>
            <a:off x="266127" y="1188901"/>
            <a:ext cx="10857072" cy="1354217"/>
          </a:xfrm>
        </p:spPr>
        <p:txBody>
          <a:bodyPr/>
          <a:lstStyle/>
          <a:p>
            <a:r>
              <a:rPr lang="en-US" dirty="0" smtClean="0"/>
              <a:t>Display advertising is a type of online advertising that comes in several forms, including banner ads, rich media and more</a:t>
            </a:r>
          </a:p>
          <a:p>
            <a:r>
              <a:rPr lang="en-US" dirty="0" smtClean="0"/>
              <a:t>Unlike text-based ads, display advertising relies on elements such as images, audio and video to communicate advertising messages</a:t>
            </a:r>
            <a:endParaRPr lang="en-US" dirty="0"/>
          </a:p>
        </p:txBody>
      </p:sp>
    </p:spTree>
    <p:extLst>
      <p:ext uri="{BB962C8B-B14F-4D97-AF65-F5344CB8AC3E}">
        <p14:creationId xmlns:p14="http://schemas.microsoft.com/office/powerpoint/2010/main" val="230317983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Advertising  Example</a:t>
            </a:r>
            <a:endParaRPr lang="en-US" dirty="0"/>
          </a:p>
        </p:txBody>
      </p:sp>
      <p:pic>
        <p:nvPicPr>
          <p:cNvPr id="6" name="Picture 5"/>
          <p:cNvPicPr preferRelativeResize="0">
            <a:picLocks/>
          </p:cNvPicPr>
          <p:nvPr/>
        </p:nvPicPr>
        <p:blipFill>
          <a:blip r:embed="rId3"/>
          <a:stretch>
            <a:fillRect/>
          </a:stretch>
        </p:blipFill>
        <p:spPr>
          <a:xfrm>
            <a:off x="446430" y="2039945"/>
            <a:ext cx="10972800" cy="3676987"/>
          </a:xfrm>
          <a:prstGeom prst="rect">
            <a:avLst/>
          </a:prstGeom>
        </p:spPr>
      </p:pic>
      <p:cxnSp>
        <p:nvCxnSpPr>
          <p:cNvPr id="7" name="Straight Arrow Connector 6"/>
          <p:cNvCxnSpPr>
            <a:stCxn id="2" idx="2"/>
          </p:cNvCxnSpPr>
          <p:nvPr/>
        </p:nvCxnSpPr>
        <p:spPr>
          <a:xfrm flipH="1">
            <a:off x="4881094" y="1621425"/>
            <a:ext cx="813570" cy="91435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388835" y="1159760"/>
            <a:ext cx="1661375" cy="461665"/>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Display Ad</a:t>
            </a:r>
          </a:p>
        </p:txBody>
      </p:sp>
      <p:cxnSp>
        <p:nvCxnSpPr>
          <p:cNvPr id="11" name="Straight Arrow Connector 10"/>
          <p:cNvCxnSpPr>
            <a:stCxn id="9" idx="2"/>
          </p:cNvCxnSpPr>
          <p:nvPr/>
        </p:nvCxnSpPr>
        <p:spPr>
          <a:xfrm>
            <a:off x="6219523" y="1621425"/>
            <a:ext cx="3548129" cy="157319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42033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Advertising Advantages and Disadvantages</a:t>
            </a:r>
            <a:br>
              <a:rPr lang="en-US" dirty="0" smtClean="0"/>
            </a:br>
            <a:endParaRPr lang="en-US" dirty="0"/>
          </a:p>
        </p:txBody>
      </p:sp>
      <p:sp>
        <p:nvSpPr>
          <p:cNvPr id="5" name="Text Placeholder 4"/>
          <p:cNvSpPr>
            <a:spLocks noGrp="1"/>
          </p:cNvSpPr>
          <p:nvPr>
            <p:ph type="body" sz="quarter" idx="10"/>
          </p:nvPr>
        </p:nvSpPr>
        <p:spPr>
          <a:xfrm>
            <a:off x="266127" y="1188901"/>
            <a:ext cx="10857072" cy="4118050"/>
          </a:xfrm>
        </p:spPr>
        <p:txBody>
          <a:bodyPr/>
          <a:lstStyle/>
          <a:p>
            <a:pPr marL="0" indent="0">
              <a:buNone/>
            </a:pPr>
            <a:r>
              <a:rPr lang="en-US" b="1" dirty="0" smtClean="0"/>
              <a:t>Advantages</a:t>
            </a:r>
          </a:p>
          <a:p>
            <a:pPr lvl="1"/>
            <a:r>
              <a:rPr lang="en-US" dirty="0" smtClean="0"/>
              <a:t>Visually appealing to end users as compared to search or content ads</a:t>
            </a:r>
          </a:p>
          <a:p>
            <a:pPr lvl="1"/>
            <a:r>
              <a:rPr lang="en-US" dirty="0" smtClean="0"/>
              <a:t>Reserved impressions are extremely effective in product branding</a:t>
            </a:r>
          </a:p>
          <a:p>
            <a:pPr lvl="1"/>
            <a:r>
              <a:rPr lang="en-US" dirty="0" smtClean="0"/>
              <a:t>Enables audience targeting through demographic methods</a:t>
            </a:r>
          </a:p>
          <a:p>
            <a:pPr lvl="1"/>
            <a:r>
              <a:rPr lang="en-US" dirty="0" smtClean="0"/>
              <a:t>It has been proven that Display Advertising promotes &amp; increases Search and Content Ad clicks</a:t>
            </a:r>
          </a:p>
          <a:p>
            <a:pPr lvl="1"/>
            <a:r>
              <a:rPr lang="en-US" dirty="0" smtClean="0"/>
              <a:t>Advances in broadband connectivity has enabled richer more attractive display ads </a:t>
            </a:r>
          </a:p>
          <a:p>
            <a:pPr marL="267672" lvl="1" indent="0">
              <a:buNone/>
            </a:pPr>
            <a:endParaRPr lang="en-US" dirty="0" smtClean="0"/>
          </a:p>
          <a:p>
            <a:pPr marL="0" indent="0">
              <a:buNone/>
            </a:pPr>
            <a:r>
              <a:rPr lang="en-US" b="1" dirty="0" smtClean="0"/>
              <a:t>Disadvantages</a:t>
            </a:r>
          </a:p>
          <a:p>
            <a:pPr lvl="1"/>
            <a:r>
              <a:rPr lang="en-US" dirty="0" smtClean="0"/>
              <a:t>Costly when compared to other forms of online advertising</a:t>
            </a:r>
          </a:p>
          <a:p>
            <a:pPr lvl="1"/>
            <a:r>
              <a:rPr lang="en-US" dirty="0" smtClean="0"/>
              <a:t>Very poor ad click-through rates</a:t>
            </a:r>
          </a:p>
          <a:p>
            <a:pPr lvl="1"/>
            <a:r>
              <a:rPr lang="en-US" dirty="0" smtClean="0"/>
              <a:t>Hard to track direct return on investment (ROI) </a:t>
            </a:r>
          </a:p>
          <a:p>
            <a:pPr lvl="1"/>
            <a:r>
              <a:rPr lang="en-US" dirty="0" smtClean="0"/>
              <a:t>Less flexible than search or content ads where advertisers can decrease their cost (bids) as ROI goes down</a:t>
            </a:r>
          </a:p>
          <a:p>
            <a:pPr lvl="1"/>
            <a:r>
              <a:rPr lang="en-US" dirty="0" smtClean="0"/>
              <a:t>Some end user view display ads as a nuisance which might drive negative perceptions</a:t>
            </a:r>
          </a:p>
          <a:p>
            <a:endParaRPr lang="en-US" dirty="0"/>
          </a:p>
        </p:txBody>
      </p:sp>
    </p:spTree>
    <p:extLst>
      <p:ext uri="{BB962C8B-B14F-4D97-AF65-F5344CB8AC3E}">
        <p14:creationId xmlns:p14="http://schemas.microsoft.com/office/powerpoint/2010/main" val="19582817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smtClean="0"/>
              <a:t>are Native Ads</a:t>
            </a:r>
            <a:r>
              <a:rPr lang="en-US" dirty="0" smtClean="0"/>
              <a:t>?</a:t>
            </a:r>
            <a:endParaRPr lang="en-US" dirty="0"/>
          </a:p>
        </p:txBody>
      </p:sp>
      <p:sp>
        <p:nvSpPr>
          <p:cNvPr id="5" name="Text Placeholder 4"/>
          <p:cNvSpPr>
            <a:spLocks noGrp="1"/>
          </p:cNvSpPr>
          <p:nvPr>
            <p:ph type="body" sz="quarter" idx="10"/>
          </p:nvPr>
        </p:nvSpPr>
        <p:spPr>
          <a:xfrm>
            <a:off x="266128" y="1497994"/>
            <a:ext cx="10857072" cy="4044184"/>
          </a:xfrm>
        </p:spPr>
        <p:txBody>
          <a:bodyPr/>
          <a:lstStyle/>
          <a:p>
            <a:pPr>
              <a:lnSpc>
                <a:spcPct val="100000"/>
              </a:lnSpc>
            </a:pPr>
            <a:r>
              <a:rPr lang="en-US" dirty="0"/>
              <a:t>Bing Native Ads is a </a:t>
            </a:r>
            <a:r>
              <a:rPr lang="en-US" b="1" i="1" dirty="0"/>
              <a:t>native offering optimized for search </a:t>
            </a:r>
            <a:r>
              <a:rPr lang="en-US" b="1" i="1" dirty="0" smtClean="0"/>
              <a:t>advertisers, </a:t>
            </a:r>
            <a:r>
              <a:rPr lang="en-US" dirty="0" smtClean="0"/>
              <a:t>which </a:t>
            </a:r>
            <a:r>
              <a:rPr lang="en-US" dirty="0"/>
              <a:t>expands the reach of Bing Ads platform to </a:t>
            </a:r>
            <a:r>
              <a:rPr lang="en-US" b="1" i="1" dirty="0"/>
              <a:t>target user intent even outside search</a:t>
            </a:r>
          </a:p>
          <a:p>
            <a:pPr>
              <a:lnSpc>
                <a:spcPct val="100000"/>
              </a:lnSpc>
            </a:pPr>
            <a:r>
              <a:rPr lang="en-US" dirty="0" smtClean="0"/>
              <a:t>These are also called “Intent Ads”, in that they combine intent signals from users on the publisher page with native experiences on that page which are both natural (native) and relevant</a:t>
            </a:r>
          </a:p>
          <a:p>
            <a:r>
              <a:rPr lang="en-US" dirty="0"/>
              <a:t>The most powerful intent signals on the web </a:t>
            </a:r>
            <a:r>
              <a:rPr lang="en-US" dirty="0" smtClean="0"/>
              <a:t>include:</a:t>
            </a:r>
          </a:p>
          <a:p>
            <a:pPr lvl="1"/>
            <a:r>
              <a:rPr lang="en-US" dirty="0" smtClean="0"/>
              <a:t>users</a:t>
            </a:r>
            <a:r>
              <a:rPr lang="en-US" dirty="0"/>
              <a:t>’ interests expressed by their prior search </a:t>
            </a:r>
            <a:r>
              <a:rPr lang="en-US" dirty="0" smtClean="0"/>
              <a:t>queries</a:t>
            </a:r>
          </a:p>
          <a:p>
            <a:pPr lvl="1"/>
            <a:r>
              <a:rPr lang="en-US" dirty="0" smtClean="0"/>
              <a:t>intent </a:t>
            </a:r>
            <a:r>
              <a:rPr lang="en-US" dirty="0"/>
              <a:t>signals from the content of the experience in which the users are at any given </a:t>
            </a:r>
            <a:r>
              <a:rPr lang="en-US" dirty="0" smtClean="0"/>
              <a:t>point</a:t>
            </a:r>
          </a:p>
          <a:p>
            <a:pPr lvl="1"/>
            <a:r>
              <a:rPr lang="en-US" dirty="0" smtClean="0"/>
              <a:t>user </a:t>
            </a:r>
            <a:r>
              <a:rPr lang="en-US" dirty="0"/>
              <a:t>actions like looking for products or taking actions on advertiser sites</a:t>
            </a:r>
          </a:p>
          <a:p>
            <a:pPr>
              <a:lnSpc>
                <a:spcPct val="100000"/>
              </a:lnSpc>
            </a:pPr>
            <a:endParaRPr lang="en-US" dirty="0"/>
          </a:p>
          <a:p>
            <a:pPr marL="0" indent="0">
              <a:lnSpc>
                <a:spcPct val="100000"/>
              </a:lnSpc>
              <a:buNone/>
            </a:pPr>
            <a:endParaRPr lang="en-US" dirty="0"/>
          </a:p>
          <a:p>
            <a:pPr>
              <a:lnSpc>
                <a:spcPct val="100000"/>
              </a:lnSpc>
            </a:pPr>
            <a:endParaRPr lang="en-US" dirty="0"/>
          </a:p>
        </p:txBody>
      </p:sp>
    </p:spTree>
    <p:extLst>
      <p:ext uri="{BB962C8B-B14F-4D97-AF65-F5344CB8AC3E}">
        <p14:creationId xmlns:p14="http://schemas.microsoft.com/office/powerpoint/2010/main" val="1856476766"/>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8346&quot;&gt;&lt;property id=&quot;20148&quot; value=&quot;5&quot;/&gt;&lt;property id=&quot;20300&quot; value=&quot;Slide 1&quot;/&gt;&lt;property id=&quot;20307&quot; value=&quot;328&quot;/&gt;&lt;/object&gt;&lt;object type=&quot;3&quot; unique_id=&quot;18347&quot;&gt;&lt;property id=&quot;20148&quot; value=&quot;5&quot;/&gt;&lt;property id=&quot;20300&quot; value=&quot;Slide 2&quot;/&gt;&lt;property id=&quot;20307&quot; value=&quot;329&quot;/&gt;&lt;/object&gt;&lt;object type=&quot;3&quot; unique_id=&quot;18348&quot;&gt;&lt;property id=&quot;20148&quot; value=&quot;5&quot;/&gt;&lt;property id=&quot;20300&quot; value=&quot;Slide 3 - &amp;quot;Search new hire program&amp;quot;&quot;/&gt;&lt;property id=&quot;20307&quot; value=&quot;330&quot;/&gt;&lt;/object&gt;&lt;object type=&quot;3&quot; unique_id=&quot;18349&quot;&gt;&lt;property id=&quot;20148&quot; value=&quot;5&quot;/&gt;&lt;property id=&quot;20300&quot; value=&quot;Slide 4&quot;/&gt;&lt;property id=&quot;20307&quot; value=&quot;331&quot;/&gt;&lt;/object&gt;&lt;object type=&quot;3&quot; unique_id=&quot;18350&quot;&gt;&lt;property id=&quot;20148&quot; value=&quot;5&quot;/&gt;&lt;property id=&quot;20300&quot; value=&quot;Slide 5&quot;/&gt;&lt;property id=&quot;20307&quot; value=&quot;332&quot;/&gt;&lt;/object&gt;&lt;object type=&quot;3&quot; unique_id=&quot;18351&quot;&gt;&lt;property id=&quot;20148&quot; value=&quot;5&quot;/&gt;&lt;property id=&quot;20300&quot; value=&quot;Slide 6&quot;/&gt;&lt;property id=&quot;20307&quot; value=&quot;333&quot;/&gt;&lt;/object&gt;&lt;object type=&quot;3&quot; unique_id=&quot;18352&quot;&gt;&lt;property id=&quot;20148&quot; value=&quot;5&quot;/&gt;&lt;property id=&quot;20300&quot; value=&quot;Slide 7&quot;/&gt;&lt;property id=&quot;20307&quot; value=&quot;334&quot;/&gt;&lt;/object&gt;&lt;object type=&quot;3&quot; unique_id=&quot;18353&quot;&gt;&lt;property id=&quot;20148&quot; value=&quot;5&quot;/&gt;&lt;property id=&quot;20300&quot; value=&quot;Slide 8&quot;/&gt;&lt;property id=&quot;20307&quot; value=&quot;335&quot;/&gt;&lt;/object&gt;&lt;object type=&quot;3&quot; unique_id=&quot;18354&quot;&gt;&lt;property id=&quot;20148&quot; value=&quot;5&quot;/&gt;&lt;property id=&quot;20300&quot; value=&quot;Slide 9&quot;/&gt;&lt;property id=&quot;20307&quot; value=&quot;336&quot;/&gt;&lt;/object&gt;&lt;object type=&quot;3&quot; unique_id=&quot;18355&quot;&gt;&lt;property id=&quot;20148&quot; value=&quot;5&quot;/&gt;&lt;property id=&quot;20300&quot; value=&quot;Slide 10&quot;/&gt;&lt;property id=&quot;20307&quot; value=&quot;337&quot;/&gt;&lt;/object&gt;&lt;object type=&quot;3&quot; unique_id=&quot;18356&quot;&gt;&lt;property id=&quot;20148&quot; value=&quot;5&quot;/&gt;&lt;property id=&quot;20300&quot; value=&quot;Slide 11&quot;/&gt;&lt;property id=&quot;20307&quot; value=&quot;338&quot;/&gt;&lt;/object&gt;&lt;object type=&quot;3&quot; unique_id=&quot;18357&quot;&gt;&lt;property id=&quot;20148&quot; value=&quot;5&quot;/&gt;&lt;property id=&quot;20300&quot; value=&quot;Slide 12&quot;/&gt;&lt;property id=&quot;20307&quot; value=&quot;339&quot;/&gt;&lt;/object&gt;&lt;object type=&quot;3&quot; unique_id=&quot;18358&quot;&gt;&lt;property id=&quot;20148&quot; value=&quot;5&quot;/&gt;&lt;property id=&quot;20300&quot; value=&quot;Slide 13&quot;/&gt;&lt;property id=&quot;20307&quot; value=&quot;340&quot;/&gt;&lt;/object&gt;&lt;object type=&quot;3&quot; unique_id=&quot;18359&quot;&gt;&lt;property id=&quot;20148&quot; value=&quot;5&quot;/&gt;&lt;property id=&quot;20300&quot; value=&quot;Slide 14&quot;/&gt;&lt;property id=&quot;20307&quot; value=&quot;341&quot;/&gt;&lt;/object&gt;&lt;object type=&quot;3&quot; unique_id=&quot;18360&quot;&gt;&lt;property id=&quot;20148&quot; value=&quot;5&quot;/&gt;&lt;property id=&quot;20300&quot; value=&quot;Slide 15&quot;/&gt;&lt;property id=&quot;20307&quot; value=&quot;342&quot;/&gt;&lt;/object&gt;&lt;object type=&quot;3&quot; unique_id=&quot;18361&quot;&gt;&lt;property id=&quot;20148&quot; value=&quot;5&quot;/&gt;&lt;property id=&quot;20300&quot; value=&quot;Slide 16&quot;/&gt;&lt;property id=&quot;20307&quot; value=&quot;343&quot;/&gt;&lt;/object&gt;&lt;object type=&quot;3&quot; unique_id=&quot;18362&quot;&gt;&lt;property id=&quot;20148&quot; value=&quot;5&quot;/&gt;&lt;property id=&quot;20300&quot; value=&quot;Slide 17&quot;/&gt;&lt;property id=&quot;20307&quot; value=&quot;344&quot;/&gt;&lt;/object&gt;&lt;object type=&quot;3&quot; unique_id=&quot;18363&quot;&gt;&lt;property id=&quot;20148&quot; value=&quot;5&quot;/&gt;&lt;property id=&quot;20300&quot; value=&quot;Slide 18&quot;/&gt;&lt;property id=&quot;20307&quot; value=&quot;345&quot;/&gt;&lt;/object&gt;&lt;object type=&quot;3&quot; unique_id=&quot;18364&quot;&gt;&lt;property id=&quot;20148&quot; value=&quot;5&quot;/&gt;&lt;property id=&quot;20300&quot; value=&quot;Slide 19&quot;/&gt;&lt;property id=&quot;20307&quot; value=&quot;346&quot;/&gt;&lt;/object&gt;&lt;object type=&quot;3&quot; unique_id=&quot;18365&quot;&gt;&lt;property id=&quot;20148&quot; value=&quot;5&quot;/&gt;&lt;property id=&quot;20300&quot; value=&quot;Slide 20&quot;/&gt;&lt;property id=&quot;20307&quot; value=&quot;347&quot;/&gt;&lt;/object&gt;&lt;object type=&quot;3&quot; unique_id=&quot;18366&quot;&gt;&lt;property id=&quot;20148&quot; value=&quot;5&quot;/&gt;&lt;property id=&quot;20300&quot; value=&quot;Slide 21&quot;/&gt;&lt;property id=&quot;20307&quot; value=&quot;348&quot;/&gt;&lt;/object&gt;&lt;object type=&quot;3&quot; unique_id=&quot;18367&quot;&gt;&lt;property id=&quot;20148&quot; value=&quot;5&quot;/&gt;&lt;property id=&quot;20300&quot; value=&quot;Slide 22&quot;/&gt;&lt;property id=&quot;20307&quot; value=&quot;349&quot;/&gt;&lt;/object&gt;&lt;object type=&quot;3&quot; unique_id=&quot;18368&quot;&gt;&lt;property id=&quot;20148&quot; value=&quot;5&quot;/&gt;&lt;property id=&quot;20300&quot; value=&quot;Slide 23&quot;/&gt;&lt;property id=&quot;20307&quot; value=&quot;350&quot;/&gt;&lt;/object&gt;&lt;object type=&quot;3&quot; unique_id=&quot;18369&quot;&gt;&lt;property id=&quot;20148&quot; value=&quot;5&quot;/&gt;&lt;property id=&quot;20300&quot; value=&quot;Slide 24&quot;/&gt;&lt;property id=&quot;20307&quot; value=&quot;351&quot;/&gt;&lt;/object&gt;&lt;object type=&quot;3&quot; unique_id=&quot;18370&quot;&gt;&lt;property id=&quot;20148&quot; value=&quot;5&quot;/&gt;&lt;property id=&quot;20300&quot; value=&quot;Slide 25 - &amp;quot;Summary&amp;quot;&quot;/&gt;&lt;property id=&quot;20307&quot; value=&quot;352&quot;/&gt;&lt;/object&gt;&lt;object type=&quot;3&quot; unique_id=&quot;18371&quot;&gt;&lt;property id=&quot;20148&quot; value=&quot;5&quot;/&gt;&lt;property id=&quot;20300&quot; value=&quot;Slide 26&quot;/&gt;&lt;property id=&quot;20307&quot; value=&quot;353&quot;/&gt;&lt;/object&gt;&lt;object type=&quot;3&quot; unique_id=&quot;18372&quot;&gt;&lt;property id=&quot;20148&quot; value=&quot;5&quot;/&gt;&lt;property id=&quot;20300&quot; value=&quot;Slide 27&quot;/&gt;&lt;property id=&quot;20307&quot; value=&quot;354&quot;/&gt;&lt;/object&gt;&lt;/object&gt;&lt;/object&gt;&lt;/database&gt;"/>
  <p:tag name="SECTOMILLISECCONVERTED" val="1"/>
</p:tagLst>
</file>

<file path=ppt/theme/theme1.xml><?xml version="1.0" encoding="utf-8"?>
<a:theme xmlns:a="http://schemas.openxmlformats.org/drawingml/2006/main" name="Bing Ads Design">
  <a:themeElements>
    <a:clrScheme name="Bing - PPT deck palette">
      <a:dk1>
        <a:srgbClr val="505050"/>
      </a:dk1>
      <a:lt1>
        <a:sysClr val="window" lastClr="FFFFFF"/>
      </a:lt1>
      <a:dk2>
        <a:srgbClr val="737373"/>
      </a:dk2>
      <a:lt2>
        <a:srgbClr val="D2D2D2"/>
      </a:lt2>
      <a:accent1>
        <a:srgbClr val="FFB900"/>
      </a:accent1>
      <a:accent2>
        <a:srgbClr val="FF8C00"/>
      </a:accent2>
      <a:accent3>
        <a:srgbClr val="FFFC9E"/>
      </a:accent3>
      <a:accent4>
        <a:srgbClr val="E81123"/>
      </a:accent4>
      <a:accent5>
        <a:srgbClr val="EC008C"/>
      </a:accent5>
      <a:accent6>
        <a:srgbClr val="B4009E"/>
      </a:accent6>
      <a:hlink>
        <a:srgbClr val="FF8C00"/>
      </a:hlink>
      <a:folHlink>
        <a:srgbClr val="FF7BEE"/>
      </a:folHlink>
    </a:clrScheme>
    <a:fontScheme name="Bing 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rch Readiness Bing Template New.v.2" id="{6B0CA0C2-A4CB-48AE-90ED-9CCCC73C48AA}" vid="{87B0CD37-52FD-4794-9E9A-2120D37FBBAB}"/>
    </a:ext>
  </a:extLst>
</a:theme>
</file>

<file path=ppt/theme/theme2.xml><?xml version="1.0" encoding="utf-8"?>
<a:theme xmlns:a="http://schemas.openxmlformats.org/drawingml/2006/main" name="8-50065_BingAds_Brand_Light_16x9">
  <a:themeElements>
    <a:clrScheme name="Custom 1">
      <a:dk1>
        <a:srgbClr val="505050"/>
      </a:dk1>
      <a:lt1>
        <a:srgbClr val="FFFFFF"/>
      </a:lt1>
      <a:dk2>
        <a:srgbClr val="008272"/>
      </a:dk2>
      <a:lt2>
        <a:srgbClr val="EAEAEA"/>
      </a:lt2>
      <a:accent1>
        <a:srgbClr val="008272"/>
      </a:accent1>
      <a:accent2>
        <a:srgbClr val="004B50"/>
      </a:accent2>
      <a:accent3>
        <a:srgbClr val="0078D7"/>
      </a:accent3>
      <a:accent4>
        <a:srgbClr val="002050"/>
      </a:accent4>
      <a:accent5>
        <a:srgbClr val="00BCF2"/>
      </a:accent5>
      <a:accent6>
        <a:srgbClr val="00B294"/>
      </a:accent6>
      <a:hlink>
        <a:srgbClr val="00B294"/>
      </a:hlink>
      <a:folHlink>
        <a:srgbClr val="00B29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ing_Brand_Template_16x9.potx" id="{99068AF5-8583-47D8-B44E-350C048D4A61}" vid="{D17A824C-FCAD-4ED4-853E-FA5BCCF5295E}"/>
    </a:ext>
  </a:extLst>
</a:theme>
</file>

<file path=ppt/theme/theme3.xml><?xml version="1.0" encoding="utf-8"?>
<a:theme xmlns:a="http://schemas.openxmlformats.org/drawingml/2006/main" name="1_8-50065_BingAds_Brand_Light_16x9">
  <a:themeElements>
    <a:clrScheme name="Custom 1">
      <a:dk1>
        <a:srgbClr val="505050"/>
      </a:dk1>
      <a:lt1>
        <a:srgbClr val="FFFFFF"/>
      </a:lt1>
      <a:dk2>
        <a:srgbClr val="008272"/>
      </a:dk2>
      <a:lt2>
        <a:srgbClr val="EAEAEA"/>
      </a:lt2>
      <a:accent1>
        <a:srgbClr val="008272"/>
      </a:accent1>
      <a:accent2>
        <a:srgbClr val="004B50"/>
      </a:accent2>
      <a:accent3>
        <a:srgbClr val="0078D7"/>
      </a:accent3>
      <a:accent4>
        <a:srgbClr val="002050"/>
      </a:accent4>
      <a:accent5>
        <a:srgbClr val="00BCF2"/>
      </a:accent5>
      <a:accent6>
        <a:srgbClr val="00B294"/>
      </a:accent6>
      <a:hlink>
        <a:srgbClr val="00B294"/>
      </a:hlink>
      <a:folHlink>
        <a:srgbClr val="00B29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ing_Brand_Template_16x9.potx" id="{99068AF5-8583-47D8-B44E-350C048D4A61}" vid="{D17A824C-FCAD-4ED4-853E-FA5BCCF5295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F590DEA44470F4084233F9696215EA5" ma:contentTypeVersion="10" ma:contentTypeDescription="Create a new document." ma:contentTypeScope="" ma:versionID="d2e0ea741c845e68afb055d7c02c0cdb">
  <xsd:schema xmlns:xsd="http://www.w3.org/2001/XMLSchema" xmlns:xs="http://www.w3.org/2001/XMLSchema" xmlns:p="http://schemas.microsoft.com/office/2006/metadata/properties" xmlns:ns2="9c762a39-758f-4f52-98b0-7df99ce90fad" xmlns:ns3="dfb6ad87-0ff7-49c4-bfa0-024c32870c44" targetNamespace="http://schemas.microsoft.com/office/2006/metadata/properties" ma:root="true" ma:fieldsID="688bb7eba1b1b6ad8fed9478dcc3f0ea" ns2:_="" ns3:_="">
    <xsd:import namespace="9c762a39-758f-4f52-98b0-7df99ce90fad"/>
    <xsd:import namespace="dfb6ad87-0ff7-49c4-bfa0-024c32870c44"/>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762a39-758f-4f52-98b0-7df99ce90fa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fb6ad87-0ff7-49c4-bfa0-024c32870c44"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Location" ma:index="16" nillable="true" ma:displayName="MediaServiceLocation" ma:descrip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49A605-CAD1-4B39-B2FD-7CD67A42FD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c762a39-758f-4f52-98b0-7df99ce90fad"/>
    <ds:schemaRef ds:uri="dfb6ad87-0ff7-49c4-bfa0-024c32870c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1D34F3-C3C9-46C1-84D2-01FA7738B8FA}">
  <ds:schemaRefs>
    <ds:schemaRef ds:uri="9c762a39-758f-4f52-98b0-7df99ce90fad"/>
    <ds:schemaRef ds:uri="http://schemas.microsoft.com/office/2006/documentManagement/types"/>
    <ds:schemaRef ds:uri="http://schemas.microsoft.com/office/2006/metadata/properties"/>
    <ds:schemaRef ds:uri="http://purl.org/dc/dcmitype/"/>
    <ds:schemaRef ds:uri="http://schemas.openxmlformats.org/package/2006/metadata/core-properties"/>
    <ds:schemaRef ds:uri="http://purl.org/dc/elements/1.1/"/>
    <ds:schemaRef ds:uri="http://purl.org/dc/terms/"/>
    <ds:schemaRef ds:uri="http://schemas.microsoft.com/office/infopath/2007/PartnerControls"/>
    <ds:schemaRef ds:uri="http://www.w3.org/XML/1998/namespace"/>
    <ds:schemaRef ds:uri="http://schemas.microsoft.com/sharepoint/v3"/>
    <ds:schemaRef ds:uri="9d0e7b42-9483-4866-a107-ff6a94ddd618"/>
  </ds:schemaRefs>
</ds:datastoreItem>
</file>

<file path=customXml/itemProps3.xml><?xml version="1.0" encoding="utf-8"?>
<ds:datastoreItem xmlns:ds="http://schemas.openxmlformats.org/officeDocument/2006/customXml" ds:itemID="{A1BB9252-BCC3-4496-BDE2-E1B23BC07F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1045</TotalTime>
  <Words>2218</Words>
  <Application>Microsoft Office PowerPoint</Application>
  <PresentationFormat>Widescreen</PresentationFormat>
  <Paragraphs>239</Paragraphs>
  <Slides>17</Slides>
  <Notes>8</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0</vt:i4>
      </vt:variant>
      <vt:variant>
        <vt:lpstr>Slide Titles</vt:lpstr>
      </vt:variant>
      <vt:variant>
        <vt:i4>17</vt:i4>
      </vt:variant>
    </vt:vector>
  </HeadingPairs>
  <TitlesOfParts>
    <vt:vector size="29" baseType="lpstr">
      <vt:lpstr>Arial</vt:lpstr>
      <vt:lpstr>Calibri</vt:lpstr>
      <vt:lpstr>Segoe Light</vt:lpstr>
      <vt:lpstr>Segoe UI</vt:lpstr>
      <vt:lpstr>Segoe UI Light</vt:lpstr>
      <vt:lpstr>Segoe UI Semibold</vt:lpstr>
      <vt:lpstr>Times New Roman</vt:lpstr>
      <vt:lpstr>Webdings</vt:lpstr>
      <vt:lpstr>Wingdings</vt:lpstr>
      <vt:lpstr>Bing Ads Design</vt:lpstr>
      <vt:lpstr>8-50065_BingAds_Brand_Light_16x9</vt:lpstr>
      <vt:lpstr>1_8-50065_BingAds_Brand_Light_16x9</vt:lpstr>
      <vt:lpstr>PowerPoint Presentation</vt:lpstr>
      <vt:lpstr>Session Overview </vt:lpstr>
      <vt:lpstr>Advertising Channels</vt:lpstr>
      <vt:lpstr>Online vs Offline Advertising Advantages</vt:lpstr>
      <vt:lpstr>Online Advertising Types</vt:lpstr>
      <vt:lpstr>What is Display Advertising?</vt:lpstr>
      <vt:lpstr>Display Advertising  Example</vt:lpstr>
      <vt:lpstr>Display Advertising Advantages and Disadvantages </vt:lpstr>
      <vt:lpstr>What are Native Ads?</vt:lpstr>
      <vt:lpstr>Native Ads Example – on articles</vt:lpstr>
      <vt:lpstr>Native Ads Example – on the homepage</vt:lpstr>
      <vt:lpstr>Native Advertising Advantages and Disadvantages</vt:lpstr>
      <vt:lpstr>What is Search Based Advertising?</vt:lpstr>
      <vt:lpstr>Search Ads Examples</vt:lpstr>
      <vt:lpstr>Search Advertising - Advantages and Disadvantages  </vt:lpstr>
      <vt:lpstr>Why Advertise Using Search?</vt:lpstr>
      <vt:lpstr>Search Advertising Stakeholders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Pooja Verulkar (Mu Sigma Inc.)</dc:creator>
  <cp:lastModifiedBy>Aditya KS (Mu Sigma Inc.)</cp:lastModifiedBy>
  <cp:revision>154</cp:revision>
  <dcterms:modified xsi:type="dcterms:W3CDTF">2018-04-17T10:29:08Z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0x0101005F590DEA44470F4084233F9696215EA5</vt:lpwstr>
  </property>
  <property fmtid="{D5CDD505-2E9C-101B-9397-08002B2CF9AE}" pid="3" name="DocVizMetadataToken">
    <vt:lpwstr>300x163x1</vt:lpwstr>
  </property>
</Properties>
</file>